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9"/>
  </p:handoutMasterIdLst>
  <p:sldIdLst>
    <p:sldId id="256" r:id="rId2"/>
    <p:sldId id="263" r:id="rId3"/>
    <p:sldId id="260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41" autoAdjust="0"/>
    <p:restoredTop sz="94671" autoAdjust="0"/>
  </p:normalViewPr>
  <p:slideViewPr>
    <p:cSldViewPr>
      <p:cViewPr>
        <p:scale>
          <a:sx n="75" d="100"/>
          <a:sy n="75" d="100"/>
        </p:scale>
        <p:origin x="-114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4EBD1-4D68-4DD7-80E9-19DD64C46DD1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13922-87D9-4CD5-ACF1-3AA3A0C5E54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4CE4DC-F45F-486D-9EF5-4BFEBA6D5494}" type="datetimeFigureOut">
              <a:rPr lang="en-US" smtClean="0"/>
              <a:pPr/>
              <a:t>11/29/2011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A31A69-E72D-418F-BDA6-7E3CC13E4D9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2011\spanish\tori%20page%201%20english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2011\spanish\tori%20p2%20english.wav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2011\spanish\tori%20p3%20english.wav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2011\spanish\tori%20p4%20english.wav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2011\spanish\tori%20p5%20english.wav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H:\2011\spanish\tori%20p6%20english.wav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hyperlink" Target="http://maps.live.com/default.aspx?v=2&amp;cp=33.86985~-106.8716&amp;lvl=4&amp;style=r&amp;sp=aN.33.89607_-106.8503_Untitled%20pushpin_&amp;mkt=en-us&amp;FORM=LLW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2011\spanish\tori%20p7%20english.wa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0.gstatic.com/images?q=tbn:ANd9GcQjGmgqS4B3K14tGgXI3RsEvC7R_nAYCCgKgwP_gw0FBzGS6Ol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685214" flipV="1">
            <a:off x="3210520" y="2514871"/>
            <a:ext cx="3654787" cy="357428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Rectangle 3"/>
          <p:cNvSpPr/>
          <p:nvPr/>
        </p:nvSpPr>
        <p:spPr>
          <a:xfrm>
            <a:off x="1428728" y="785794"/>
            <a:ext cx="6523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Mexican</a:t>
            </a: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bobcat</a:t>
            </a:r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628" y="2357430"/>
            <a:ext cx="2143140" cy="3857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3071802" y="2285992"/>
            <a:ext cx="2071702" cy="3857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tori page 1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C -0.00347 -0.00694 -0.00556 -0.02407 -0.00556 -0.02407 C -0.004 -0.07523 -0.00886 -0.06227 0.00833 -0.09074 C 0.00989 -0.10555 0.01805 -0.14444 0.02639 -0.15555 C 0.02864 -0.16319 0.02899 -0.16643 0.03333 -0.17222 C 0.04166 -0.18333 0.0342 -0.16366 0.04583 -0.18703 C 0.0533 -0.20208 0.06128 -0.22361 0.075 -0.22963 C 0.09514 -0.27453 0.13194 -0.30231 0.16944 -0.31481 C 0.17864 -0.32291 0.1901 -0.32685 0.2 -0.33333 C 0.20434 -0.33611 0.20937 -0.3368 0.21389 -0.33889 C 0.21528 -0.33958 0.21805 -0.34074 0.21805 -0.34074 C 0.24913 -0.33819 0.2335 -0.33935 0.25139 -0.33333 C 0.25746 -0.32778 0.26441 -0.32546 0.27083 -0.32037 C 0.28316 -0.31065 0.27448 -0.31458 0.28472 -0.31111 C 0.2934 -0.29953 0.29722 -0.29213 0.30416 -0.27963 C 0.30677 -0.26597 0.30364 -0.27824 0.30972 -0.26481 C 0.31215 -0.25949 0.31267 -0.25324 0.31528 -0.24815 C 0.32135 -0.23588 0.32969 -0.22338 0.3375 -0.21296 C 0.35035 -0.19583 0.33923 -0.20648 0.34861 -0.19815 C 0.35121 -0.18078 0.35781 -0.17014 0.36805 -0.15926 C 0.3717 -0.14444 0.36614 -0.1618 0.37361 -0.15185 C 0.375 -0.15 0.37517 -0.14653 0.37639 -0.14444 C 0.38194 -0.13518 0.38854 -0.13009 0.39444 -0.12222 C 0.39653 -0.11944 0.39774 -0.11551 0.4 -0.11296 C 0.40434 -0.10787 0.41059 -0.10463 0.41528 -0.1 C 0.421 -0.09421 0.42569 -0.08611 0.43194 -0.08148 C 0.45382 -0.06504 0.47396 -0.04606 0.49583 -0.02963 C 0.49982 -0.02662 0.50416 -0.02453 0.50833 -0.02222 C 0.51198 -0.02014 0.51597 -0.01921 0.51944 -0.01666 C 0.52291 -0.01412 0.52569 -0.00995 0.52916 -0.00741 C 0.53698 -0.00185 0.54184 -0.00208 0.55 0.00185 C 0.55521 0.0044 0.55989 0.00903 0.56528 0.01111 C 0.57083 0.01343 0.5776 0.01482 0.58333 0.01667 C 0.59097 0.02292 0.60052 0.02338 0.60555 0.03334 C 0.6658 0.0132 0.72969 0.02732 0.79166 0.02593 C 0.8066 0.01922 0.8 0.02616 0.8 -0.00555 " pathEditMode="relative" ptsTypes="fffffffffffffffffffffffffffffffffff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2.59259E-6 C -0.00296 -0.00579 -0.00782 -0.02037 -0.00973 -0.02778 C -0.01025 -0.0382 -0.01077 -0.04885 -0.01112 -0.05926 C -0.01164 -0.07408 -0.01164 -0.08889 -0.01251 -0.10371 C -0.01303 -0.11181 -0.01841 -0.1206 -0.02084 -0.12778 C -0.02587 -0.14121 -0.01719 -0.12361 -0.02362 -0.1426 C -0.02917 -0.15903 -0.04098 -0.17523 -0.05417 -0.17963 C -0.06615 -0.17894 -0.0783 -0.17894 -0.09028 -0.17778 C -0.09532 -0.17732 -0.10417 -0.17222 -0.10417 -0.17222 C -0.10886 -0.17662 -0.11355 -0.18079 -0.11806 -0.18519 C -0.12067 -0.18773 -0.12275 -0.19144 -0.12518 -0.19445 C -0.12744 -0.19699 -0.12952 -0.19977 -0.13195 -0.20185 C -0.14254 -0.21135 -0.13264 -0.19908 -0.14306 -0.21111 C -0.14896 -0.2176 -0.15556 -0.22639 -0.16251 -0.22963 C -0.17639 -0.24352 -0.19289 -0.25741 -0.20973 -0.26297 C -0.21841 -0.27222 -0.22674 -0.27385 -0.23751 -0.27593 C -0.24931 -0.27477 -0.26077 -0.27431 -0.27223 -0.27222 C -0.279 -0.27107 -0.28664 -0.2625 -0.29185 -0.25741 C -0.30487 -0.24491 -0.31563 -0.21736 -0.31962 -0.1963 C -0.3191 -0.18889 -0.31806 -0.18148 -0.31806 -0.17408 C -0.31806 -0.16273 -0.32431 -0.15278 -0.32639 -0.1426 C -0.33178 -0.11621 -0.33855 -0.09097 -0.34445 -0.06482 C -0.3481 -0.04908 -0.35174 -0.03403 -0.35851 -0.02037 C -0.36077 -0.01528 -0.36667 -0.00556 -0.36667 -0.00556 C -0.36928 0.00833 -0.36598 -0.00394 -0.37362 0.0074 C -0.37761 0.01319 -0.37987 0.02153 -0.38473 0.02592 C -0.38629 0.02708 -0.38785 0.02801 -0.38889 0.02963 C -0.39896 0.04213 -0.40886 0.06018 -0.42084 0.07037 C -0.42639 0.075 -0.43421 0.07986 -0.44028 0.08333 C -0.44289 0.08495 -0.44862 0.08703 -0.44862 0.08703 C -0.45417 0.08634 -0.45973 0.08657 -0.46528 0.08518 C -0.4698 0.08403 -0.47344 0.07986 -0.47778 0.07778 C -0.48889 0.07245 -0.48733 0.07315 -0.49584 0.07037 C -0.50973 0.05926 -0.52692 0.04977 -0.54306 0.04629 C -0.55504 0.03819 -0.56633 0.0294 -0.57917 0.02407 C -0.58959 0.01967 -0.60383 0.01643 -0.61389 0.00926 C -0.65139 -0.01783 -0.66528 -0.07222 -0.67501 -0.12408 C -0.67448 -0.12847 -0.67223 -0.1331 -0.67362 -0.13704 C -0.67466 -0.14005 -0.67848 -0.13912 -0.68056 -0.14074 C -0.68612 -0.14514 -0.69514 -0.15834 -0.69862 -0.16297 C -0.71355 -0.18287 -0.72778 -0.20533 -0.74167 -0.22593 C -0.74567 -0.23172 -0.74862 -0.23889 -0.75278 -0.24445 C -0.75608 -0.24885 -0.76042 -0.25162 -0.76389 -0.25556 C -0.76685 -0.25903 -0.7691 -0.26366 -0.77223 -0.26667 C -0.77553 -0.26991 -0.77969 -0.27153 -0.78334 -0.27408 C -0.7849 -0.275 -0.78751 -0.27778 -0.78751 -0.27778 " pathEditMode="relative" ptsTypes="fffffffffffffffffffffffffffffffffffffffffffff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82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4" grpId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7496204" cy="35004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Arial Rounded MT Bold" pitchFamily="34" charset="0"/>
              </a:rPr>
              <a:t>  Hello my name is Lola I am a Mexican bobcat.  My scientific name is lynx and I am a mammal. I live up to 13 to 15 years old. I am a brownish colour.</a:t>
            </a:r>
            <a:endParaRPr lang="en-US" sz="9600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endParaRPr lang="en-US" sz="3200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  <a:latin typeface="Arial Black" pitchFamily="34" charset="0"/>
              </a:rPr>
              <a:t>Hola mi nombre es Lola que soy un lince mexicano. Mi nombre científico es lince y soy un mamífero. Vivo hasta 13 a 15 años. Soy un color pardusco</a:t>
            </a:r>
            <a:endParaRPr lang="en-US" dirty="0" smtClean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5122" name="Picture 2" descr="http://biomessecond09.wikispaces.com/file/view/gtotem_bobcat.jpg/109776297/gtotem_bobc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500438"/>
            <a:ext cx="3023195" cy="28418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tori p2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276 0.01226 -0.00087 0.00023 0.07778 0.0037 C 0.18819 0.00856 0.27604 0.01226 0.40417 0.01481 C 0.41997 0.01736 0.43559 0.02222 0.45139 0.02222 C 0.45434 0.02222 0.45573 0.01666 0.45833 0.01481 C 0.46372 0.01088 0.59063 -0.07825 0.60556 -0.08704 C 0.67083 -0.12547 0.73455 -0.15996 0.80556 -0.17223 C 0.82587 -0.17107 0.84635 -0.17014 0.86667 -0.16852 C 0.87483 -0.16783 0.87465 -0.16551 0.88194 -0.15926 C 0.8842 -0.15741 0.88889 -0.15371 0.88889 -0.15371 C 0.8941 -0.14352 0.90313 -0.14028 0.90972 -0.13149 C 0.91181 -0.12338 0.91545 -0.11945 0.91944 -0.11297 C 0.92674 -0.10116 0.93507 -0.08936 0.94583 -0.08334 C 0.94878 -0.08172 0.95382 -0.07593 0.95694 -0.07593 " pathEditMode="relative" ptsTypes="fffffffffffffA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276 0.01226 -0.00087 0.00023 0.07778 0.0037 C 0.18819 0.00856 0.27604 0.01226 0.40417 0.01481 C 0.41997 0.01736 0.43559 0.02222 0.45139 0.02222 C 0.45434 0.02222 0.45573 0.01666 0.45833 0.01481 C 0.46372 0.01088 0.59063 -0.07825 0.60556 -0.08704 C 0.67083 -0.12547 0.73455 -0.15996 0.80556 -0.17223 C 0.82587 -0.17107 0.84635 -0.17014 0.86667 -0.16852 C 0.87483 -0.16783 0.87465 -0.16551 0.88194 -0.15926 C 0.8842 -0.15741 0.88889 -0.15371 0.88889 -0.15371 C 0.8941 -0.14352 0.90313 -0.14028 0.90972 -0.13149 C 0.91181 -0.12338 0.91545 -0.11945 0.91944 -0.11297 C 0.92674 -0.10116 0.93507 -0.08936 0.94583 -0.08334 C 0.94878 -0.08172 0.95382 -0.07593 0.95694 -0.07593 " pathEditMode="relative" ptsTypes="fffffffffffffA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-0.50533 C 0.06337 -0.58195 0.14236 -0.69121 0.23559 -0.69121 C 0.37379 -0.69121 0.48646 -0.57778 0.48646 -0.43334 C 0.48646 -0.38704 0.47483 -0.34468 0.45243 -0.30602 C 0.45625 -0.30602 0.01893 0.2662 0.01893 0.27083 C 0.01893 0.2662 -0.41736 -0.30602 -0.41389 -0.30602 C -0.43594 -0.34468 -0.4467 -0.38704 -0.4467 -0.43334 C -0.4467 -0.57778 -0.33489 -0.69121 -0.19357 -0.69121 C -0.10382 -0.69121 -0.02535 -0.58195 0.01893 -0.50533 Z " pathEditMode="relative" rAng="0" ptsTypes="fffffffff">
                                      <p:cBhvr>
                                        <p:cTn id="3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67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build="p"/>
      <p:bldP spid="5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357166"/>
            <a:ext cx="7567642" cy="611678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endParaRPr lang="en-AU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just">
              <a:buNone/>
            </a:pPr>
            <a:endParaRPr lang="en-AU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just">
              <a:buNone/>
            </a:pPr>
            <a:endParaRPr lang="en-AU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just">
              <a:buNone/>
            </a:pPr>
            <a:endParaRPr lang="en-AU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just">
              <a:buNone/>
            </a:pPr>
            <a:endParaRPr lang="en-AU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 algn="just">
              <a:buNone/>
            </a:pPr>
            <a:r>
              <a:rPr lang="en-AU" dirty="0" smtClean="0">
                <a:solidFill>
                  <a:srgbClr val="00B0F0"/>
                </a:solidFill>
                <a:latin typeface="Arial Rounded MT Bold" pitchFamily="34" charset="0"/>
              </a:rPr>
              <a:t>The Mexican bobcat is found in central  Mexico. it likes to live in mixed forest coastal swamps , deserts and scrub land.</a:t>
            </a:r>
          </a:p>
          <a:p>
            <a:pPr algn="just">
              <a:buNone/>
            </a:pPr>
            <a:r>
              <a:rPr lang="en-AU" dirty="0" smtClean="0">
                <a:solidFill>
                  <a:srgbClr val="00B0F0"/>
                </a:solidFill>
                <a:latin typeface="Arial Rounded MT Bold" pitchFamily="34" charset="0"/>
              </a:rPr>
              <a:t>    They also live in hollow trees , hidden dens or rocky crevices.</a:t>
            </a:r>
          </a:p>
          <a:p>
            <a:pPr>
              <a:buNone/>
            </a:pPr>
            <a:endParaRPr lang="en-AU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endParaRPr lang="es-ES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  <a:latin typeface="Arial Rounded MT Bold" pitchFamily="34" charset="0"/>
              </a:rPr>
              <a:t>El lince mexicano se encuentra en México central. tiene gusto de vivir en los pantanos costeros del bosque mezclado, desiertos y de fregar la tierra. también viven en árboles de hueco, guaridas ocultadas o grietas rocosas.</a:t>
            </a:r>
            <a:endParaRPr lang="en-AU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endParaRPr lang="en-AU" dirty="0" smtClean="0">
              <a:solidFill>
                <a:srgbClr val="7030A0"/>
              </a:solidFill>
              <a:latin typeface="Algerian" pitchFamily="82" charset="0"/>
            </a:endParaRPr>
          </a:p>
          <a:p>
            <a:endParaRPr lang="en-AU" dirty="0" smtClean="0">
              <a:solidFill>
                <a:srgbClr val="7030A0"/>
              </a:solidFill>
              <a:latin typeface="Algerian" pitchFamily="82" charset="0"/>
            </a:endParaRPr>
          </a:p>
          <a:p>
            <a:endParaRPr lang="en-AU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4098" name="Picture 2" descr="http://t1.gstatic.com/images?q=tbn:ANd9GcSKBMlP-rNVPQWioKyxl3AHVVDe4QSa8U7VBmLhWXnTORvmoRN76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42852"/>
            <a:ext cx="2714644" cy="2033364"/>
          </a:xfrm>
          <a:prstGeom prst="rect">
            <a:avLst/>
          </a:prstGeom>
          <a:noFill/>
        </p:spPr>
      </p:pic>
      <p:pic>
        <p:nvPicPr>
          <p:cNvPr id="4" name="tori p3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0642 0.00625 -0.02066 0.01574 -0.025 0.02431 C -0.02899 0.03218 -0.02639 0.02824 -0.03333 0.03542 C -0.04097 0.05162 -0.03611 0.04838 -0.04444 0.05209 C -0.05052 0.06019 -0.05399 0.06852 -0.0625 0.07246 C -0.07083 0.08357 -0.0618 0.07269 -0.07361 0.08172 C -0.07569 0.08334 -0.08073 0.08936 -0.08333 0.09098 C -0.08594 0.0926 -0.09167 0.09468 -0.09167 0.09468 C -0.09427 0.09236 -0.09844 0.08936 -0.1 0.08542 C -0.10746 0.06806 -0.09427 0.0875 -0.10555 0.07246 C -0.10764 0.05811 -0.10486 0.04584 -0.10833 0.03149 C -0.10417 0.01528 -0.11111 -0.00185 -0.10694 -0.01828 C -0.11163 -0.05625 -0.1033 -0.09606 -0.1125 -0.1331 C -0.10781 -0.15833 -0.10989 -0.1824 -0.1125 -0.20717 C -0.11128 -0.22476 -0.11059 -0.23773 -0.11667 -0.25347 C -0.11441 -0.26875 -0.11389 -0.27523 -0.10278 -0.28148 C -0.10052 -0.29328 -0.09722 -0.29166 -0.08889 -0.29629 C -0.04358 -0.29328 0.00174 -0.29305 0.04722 -0.29074 C 0.09306 -0.29259 0.14809 -0.29375 0.19427 -0.30185 C 0.20174 -0.30277 0.20886 -0.31527 0.21528 -0.31828 C 0.22327 -0.32222 0.23212 -0.32245 0.24028 -0.32592 C 0.27743 -0.34051 0.2875 -0.34467 0.32778 -0.34976 C 0.39358 -0.34814 0.45608 -0.34537 0.52205 -0.35347 C 0.54011 -0.35833 0.55573 -0.36504 0.57361 -0.36828 C 0.57917 -0.37083 0.58507 -0.3706 0.59028 -0.37384 C 0.59306 -0.37546 0.59549 -0.3787 0.59861 -0.37939 C 0.60868 -0.38171 0.61892 -0.38194 0.62917 -0.3831 C 0.71111 -0.38217 0.78403 -0.38379 0.86233 -0.37569 C 0.87483 -0.37152 0.88577 -0.36851 0.89844 -0.36643 C 0.91719 -0.35578 0.93802 -0.35601 0.95833 -0.35347 C 0.97031 -0.34953 0.98247 -0.34629 0.99427 -0.34236 C 1.01424 -0.34467 1.03281 -0.34189 1.05261 -0.34051 C 1.06754 -0.33426 1.08611 -0.3324 1.10139 -0.32939 C 1.11667 -0.32639 1.12552 -0.32361 1.14149 -0.32222 C 1.15486 -0.31134 1.17083 -0.3125 1.18611 -0.31088 C 1.21997 -0.30324 1.25608 -0.30532 1.29028 -0.30532 " pathEditMode="relative" ptsTypes="fffffffffffffffffffffffffffffffffffA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0642 0.00625 -0.02066 0.01574 -0.025 0.02431 C -0.02899 0.03218 -0.02639 0.02824 -0.03333 0.03542 C -0.04097 0.05162 -0.03611 0.04838 -0.04444 0.05209 C -0.05052 0.06019 -0.05399 0.06852 -0.0625 0.07246 C -0.07083 0.08357 -0.0618 0.07269 -0.07361 0.08172 C -0.07569 0.08334 -0.08073 0.08936 -0.08333 0.09098 C -0.08594 0.0926 -0.09167 0.09468 -0.09167 0.09468 C -0.09427 0.09236 -0.09844 0.08936 -0.1 0.08542 C -0.10746 0.06806 -0.09427 0.0875 -0.10555 0.07246 C -0.10764 0.05811 -0.10486 0.04584 -0.10833 0.03149 C -0.10417 0.01528 -0.11111 -0.00185 -0.10694 -0.01828 C -0.11163 -0.05625 -0.1033 -0.09606 -0.1125 -0.1331 C -0.10781 -0.15833 -0.10989 -0.1824 -0.1125 -0.20717 C -0.11128 -0.22476 -0.11059 -0.23773 -0.11667 -0.25347 C -0.11441 -0.26875 -0.11389 -0.27523 -0.10278 -0.28148 C -0.10052 -0.29328 -0.09722 -0.29166 -0.08889 -0.29629 C -0.04358 -0.29328 0.00174 -0.29305 0.04722 -0.29074 C 0.09306 -0.29259 0.14809 -0.29375 0.19427 -0.30185 C 0.20174 -0.30277 0.20886 -0.31527 0.21528 -0.31828 C 0.22327 -0.32222 0.23212 -0.32245 0.24028 -0.32592 C 0.27743 -0.34051 0.2875 -0.34467 0.32778 -0.34976 C 0.39358 -0.34814 0.45608 -0.34537 0.52205 -0.35347 C 0.54011 -0.35833 0.55573 -0.36504 0.57361 -0.36828 C 0.57917 -0.37083 0.58507 -0.3706 0.59028 -0.37384 C 0.59306 -0.37546 0.59549 -0.3787 0.59861 -0.37939 C 0.60868 -0.38171 0.61892 -0.38194 0.62917 -0.3831 C 0.71111 -0.38217 0.78403 -0.38379 0.86233 -0.37569 C 0.87483 -0.37152 0.88577 -0.36851 0.89844 -0.36643 C 0.91719 -0.35578 0.93802 -0.35601 0.95833 -0.35347 C 0.97031 -0.34953 0.98247 -0.34629 0.99427 -0.34236 C 1.01424 -0.34467 1.03281 -0.34189 1.05261 -0.34051 C 1.06754 -0.33426 1.08611 -0.3324 1.10139 -0.32939 C 1.11667 -0.32639 1.12552 -0.32361 1.14149 -0.32222 C 1.15486 -0.31134 1.17083 -0.3125 1.18611 -0.31088 C 1.21997 -0.30324 1.25608 -0.30532 1.29028 -0.30532 " pathEditMode="relative" ptsTypes="fffffffffffffffffffffffffffffffffffA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0642 0.00625 -0.02066 0.01574 -0.025 0.02431 C -0.02899 0.03218 -0.02639 0.02824 -0.03333 0.03542 C -0.04097 0.05162 -0.03611 0.04838 -0.04444 0.05209 C -0.05052 0.06019 -0.05399 0.06852 -0.0625 0.07246 C -0.07083 0.08357 -0.0618 0.07269 -0.07361 0.08172 C -0.07569 0.08334 -0.08073 0.08936 -0.08333 0.09098 C -0.08594 0.0926 -0.09167 0.09468 -0.09167 0.09468 C -0.09427 0.09236 -0.09844 0.08936 -0.1 0.08542 C -0.10746 0.06806 -0.09427 0.0875 -0.10555 0.07246 C -0.10764 0.05811 -0.10486 0.04584 -0.10833 0.03149 C -0.10417 0.01528 -0.11111 -0.00185 -0.10694 -0.01828 C -0.11163 -0.05625 -0.1033 -0.09606 -0.1125 -0.1331 C -0.10781 -0.15833 -0.10989 -0.1824 -0.1125 -0.20717 C -0.11128 -0.22476 -0.11059 -0.23773 -0.11667 -0.25347 C -0.11441 -0.26875 -0.11389 -0.27523 -0.10278 -0.28148 C -0.10052 -0.29328 -0.09722 -0.29166 -0.08889 -0.29629 C -0.04358 -0.29328 0.00174 -0.29305 0.04722 -0.29074 C 0.09306 -0.29259 0.14809 -0.29375 0.19427 -0.30185 C 0.20174 -0.30277 0.20886 -0.31527 0.21528 -0.31828 C 0.22327 -0.32222 0.23212 -0.32245 0.24028 -0.32592 C 0.27743 -0.34051 0.2875 -0.34467 0.32778 -0.34976 C 0.39358 -0.34814 0.45608 -0.34537 0.52205 -0.35347 C 0.54011 -0.35833 0.55573 -0.36504 0.57361 -0.36828 C 0.57917 -0.37083 0.58507 -0.3706 0.59028 -0.37384 C 0.59306 -0.37546 0.59549 -0.3787 0.59861 -0.37939 C 0.60868 -0.38171 0.61892 -0.38194 0.62917 -0.3831 C 0.71111 -0.38217 0.78403 -0.38379 0.86233 -0.37569 C 0.87483 -0.37152 0.88577 -0.36851 0.89844 -0.36643 C 0.91719 -0.35578 0.93802 -0.35601 0.95833 -0.35347 C 0.97031 -0.34953 0.98247 -0.34629 0.99427 -0.34236 C 1.01424 -0.34467 1.03281 -0.34189 1.05261 -0.34051 C 1.06754 -0.33426 1.08611 -0.3324 1.10139 -0.32939 C 1.11667 -0.32639 1.12552 -0.32361 1.14149 -0.32222 C 1.15486 -0.31134 1.17083 -0.3125 1.18611 -0.31088 C 1.21997 -0.30324 1.25608 -0.30532 1.29028 -0.30532 " pathEditMode="relative" ptsTypes="fffffffffffffffffffffffffffffffffffA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  C 0.181 0  0.25 -0.092  0.25 -0.16667  L 0.25 -0.33333  E" pathEditMode="relative" ptsTypes="">
                                      <p:cBhvr>
                                        <p:cTn id="4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44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7567642" cy="364333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AU" dirty="0" smtClean="0">
                <a:solidFill>
                  <a:srgbClr val="00B0F0"/>
                </a:solidFill>
                <a:latin typeface="Arial Rounded MT Bold" pitchFamily="34" charset="0"/>
              </a:rPr>
              <a:t>The Mexican bobcat is not fussy it will eat almost any thing including rabbits , rodents, beavers , peccaries (skunk pig) , reptiles , birds , bats and even deer.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  <a:latin typeface="Arial Rounded MT Bold" pitchFamily="34" charset="0"/>
            </a:endParaRPr>
          </a:p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  <a:latin typeface="Arial Rounded MT Bold" pitchFamily="34" charset="0"/>
              </a:rPr>
              <a:t>El lince mexicano no es quisquilloso él comerá casi ninguna cosa incluyendo conejos, roedores, castores, peccaries (cerdo de la mofeta), reptiles, pájaros, palos e incluso ciervos. </a:t>
            </a:r>
          </a:p>
          <a:p>
            <a:pPr>
              <a:buNone/>
            </a:pPr>
            <a:endParaRPr lang="en-AU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3074" name="Picture 2" descr="http://ts1.mm.bing.net/images/thumbnail.aspx?q=1337115289392&amp;id=4e96b02e1db56341e8cf32a0696c89cd&amp;url=http%3a%2f%2fwww.sonorannews.com%2farchives%2f2010%2f101124%2f101124images%2fSWCC-BabyBobc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2143116"/>
            <a:ext cx="1369822" cy="1857388"/>
          </a:xfrm>
          <a:prstGeom prst="rect">
            <a:avLst/>
          </a:prstGeom>
          <a:noFill/>
        </p:spPr>
      </p:pic>
      <p:pic>
        <p:nvPicPr>
          <p:cNvPr id="2" name="Picture 2" descr="http://images.northrup.org/picture/xl/beaver/beaver%20close-u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429264"/>
            <a:ext cx="1653392" cy="1268821"/>
          </a:xfrm>
          <a:prstGeom prst="rect">
            <a:avLst/>
          </a:prstGeom>
          <a:noFill/>
        </p:spPr>
      </p:pic>
      <p:sp>
        <p:nvSpPr>
          <p:cNvPr id="3076" name="AutoShape 4" descr="data:image/jpeg;base64,/9j/4AAQSkZJRgABAQAAAQABAAD/2wBDAAkGBwgHBgkIBwgKCgkLDRYPDQwMDRsUFRAWIB0iIiAdHx8kKDQsJCYxJx8fLT0tMTU3Ojo6Iys/RD84QzQ5Ojf/2wBDAQoKCg0MDRoPDxo3JR8lNzc3Nzc3Nzc3Nzc3Nzc3Nzc3Nzc3Nzc3Nzc3Nzc3Nzc3Nzc3Nzc3Nzc3Nzc3Nzc3Nzf/wAARCACPAIgDASIAAhEBAxEB/8QAGwAAAQUBAQAAAAAAAAAAAAAABAACAwUGAQf/xAA4EAACAQMCBAQDBgUEAwAAAAABAgMABBESIQUxQVEGEyJhMnGBFCNCkaGxB1LB4fAVJFPRFjPC/8QAGQEAAwEBAQAAAAAAAAAAAAAAAQIDAAQF/8QAIhEAAgICAgIDAQEAAAAAAAAAAAECEQMSITEEExRBUSIy/9oADAMBAAIRAxEAPwAYRKNlOTjpTLOMyoxVGHrbOR71ZvJBAuXliRRz3G1VkHGuHR+aDOW+8ONAzmuWzopBi2zkYwM+5p8UJdFbUo23CrvQK+JIpJ1gtLSaWRjhRp5mpUfimt9SQwq75AJ3AoN0ZNBMsSh4w4YnOc5qYi2hUuwUADcmqq6t2kbzJruQuowABt9afaWXDZ7JZ7u6kKOuchwg/qaTZA2XQck1uup5J40LdNQ9I6CuvfWMMRY3K55Dc86D+0cMtdSw6JSHznAdht3rp4jZSsXuYQyoPu4ygO/c+9K5IDmht9eRBI1tCkjk4Yup/Oj4bm3jRQqyFsblYziq6DjHk203+3CTOchgcgH5YpknGb94iTcBCw5KuBW2SFeZJ2EHi8ZndhBOzEYzjAA7VFccZCoSLaTPLnVVHNIqnMsmSeWf1odpDvqkZsk7VtyT8iui2g4/HACPszlidyW/tUh8RI8i+ZatoA1Y18z7+1Z/JB1A105J3IOegrexfgnyX+F83idtQH2TUp6q2MVy248rFWlt3ypzswwao1yDgkEftXRHJjWoI6ZAoPJz0b5EjTt4kt1+KCUflSrMC5VTpmGrHelTrIhvkBRNtpGpGlzzOo7f0qA/ZxEypbkkn+bBp5AZTk4OOXeoV+7A0jpv1qfsa6JyzNsJivbq2KNGqhhkKF20/wDdON9fSZOSPc70CJskYBJ5DHKpwGB3JGOYoOTEeRskdpZV0zuxB6ByPzxUEiQhNIiwmdgWJA+lSHoSfnV9wbg0MkaXV/kxndI+/uaXeXRSCnkeqZW8P4Rc3sYaCHSn/I2AorQ8P8NwR4a6mMp/lUYFWABcIEUpCowqqMAUSofoo9utA78fiwjy+WAXPh6zlCtEzx6R+HlnvVFxLgdzbp5kZ85VGeWCPpWwGorywT0oeQMhLbFu5NZoM/Gxy+jzguxJxsexrqKz8lz7VqeL8JEytPbKol5sOWr5VnSqpnQrAg49xWPNy4njfIPLBcadgm4+EnlUcFrdMmrkc0cBp9ROrG24xTxcaUwrY32wK2wi1B1tnIy+FcDbrmplTTH8RVs/FvTyVwCzA46V3UjqzZQY3wBQsZajY44pQFmHmAfjwAw/7+tKoZJo0YKCzEjmBkUqaxbQxl1HJAJJ2yf0pLE8jBY42Zz+EDtVktlHbKGvZUTTn06hqPzxyqePjFvbEC1hXOOSn4z7nmapHG/srHC32Q2Xhq8mHmehFPc8qNl8MyLu11Hn3UgfSom8RXgwGREUnGC24quveNXsjkGIeWM4IYinUE+zo+PBIu4vCN07x6JIZI2IyyvgjqdiK0rcOdDpkXTDHsBzzislwfjV4oiRSpb8Kgc6u14pcTyaLhXznnnbellGMSuHHr/kOknjjTWDleWK7bqWUTFmUNyU7fpQJdobkM8ZCr1cYB+XeiIb5riYjdkOemMH61FzX4dKjJBXqAYrz9qrXvEExDAkjuKv7WJHGk7jrRMfArCRy0oZM9c0VFy6Nso9maFwtypAJz01LgVR8V4f5oaaNQJV3ZRyYd/nW44pwMWsfm20mtAc8s1SFNSnICydPehODjwxJxhljRhZCNIGo98nb9Kjx6jk8utWfGbIQS6wSsbn0qB161Vs5dmGjB9q1HkTxuLpkiuEyMjkSCetOUruScjcYqNBnzNW4XtzFTEII1LEKeu2c/Wg0IRkqVAXAwegpUotIIxlhzxSp1G0YcoV39eXONzQsttDrzGmknGSDiivLDMSM4ONx8640TlSfM0gc/anVlFKQJLw+Q4YTyKB3INT2/DriTSiXauGYDDDn+VSgxlt5Gbfn32o3giKb1nVjhI2b5bf3pnNlcc5OSRrODWvlIttDFlQpwAMkkdaPv7aDhSASgeafVvvpH1q28MWaWvCRxCXJkdNYDfhFef8Tv7m6u3knfILYJPM9qWUXGKvtnpQkpSpdBtxcC6lMbFjq2BB3rv2OSwjMiea4UZbBz9Kgt5I47QMuAVGdVJfEEcZ8tZVdyMaAQSanCDY0ppE0fFDb3EBDyCM/ECSMZ5flWiXxLbeWgAYezCvLuJcUZ5JAsek6iyj/OntTLLj8rLomRkbvjaqRi0I3Z7FBxm2l+7LqQ3TO1QT8LtbltVtM0cnPDHINYC24gwUFhge/X61fWXE5SnoJJ5gHHL5029/6BVdDPEfCpDaTxzRMHUa0YZxkdiOdY1Lf1Eakx2yc16VFxkuvlXcIeJtiG3qvu/ClneAy8KujBI24il3XPs3MVlD8ObyISlyYoBdJ36+nHX51CGPqwQRnfbp8qt7zw7xixOq8s5fLz/7I8Mo+ooMAYycAEncDO/b+wrPHRxNUCLBIrMUIOw3B50qK1RRsQwJ07bD9aVakIQgEKDlgf5cVJFMurSmCpOGB5g/M1ySCFo9cLhhgErg5BqIQuX8zBGTsTjaskVfDOuCJFdZMb7AjHKtJ4J4VNxNpZMYiBCHbmOZrOSwmbQgTUyHmxr1n+HlgLbhKFtnOS31poQ2kUxcPYtONrDY8HkQswTTjC868omKtrB2xvg8zXqXiqVvsbJHpye9eavEmt5JJdbn0nA2UdgKbyO0jtw8Kys8Vu//AIzotgfMchTp5kVmvCXDpk4h59yroFU6dQ3JxXoT2dsLTMqk4Ho35VRrb+XNqViRnqaHsUIUFY9pWCXll94WIwxNVVxH5ZOFANa2SIyQlnbBOwIGDj61U3lrrnjRAxJPI1GMmVdGn/h3DDPDNHdxiSMpp0NyqfiPCRZ3ch4XIyhTnyGzt8jRfhmzPD7ZdQKs+5NaN1guYMSouvGzY3q6x3Eh7P6MZbXSjMV0GD9Q4x+tWcAA9VpIAe2rnTb22jMpSRVYftVbxAHhUIuLd2ZAd1ONvka502nRVtJWaex4rLEdFwrDpkU674Zwfin3ktuqyf8ALF6G+fY/UVkrLxVay4SfOe5q6h4nw1I/Ma5CR/POfb510xm+mc8vXJWZHj/Dn4NxGWzMvmk4aOQjGUPcUqj8V8Wi4nxxrmNHSNUWKI8vSM7/AK0qnKrOCXfAAHbSFVdKlsaiaYxOGA+8B2JY8x8s7dKbp1IWQBMNtnf5gfpXQryyERlcqAuev+c61NBsM4XZ3Nzfw2sAHmOwVYz3789vpXuXDbRbK0SAHLAepu5rxfw9dJwni1vdlfSkmWbOxyCDj6E16nPxy2tY/MuJ0jjAzqY866MVVZaHK4B/Fyv9hZ0BOmvPEvoISPtKvnY5VTzNbyTxLYXdo8mGAJIXzBgkd8Vjb/yrguYlJGc/EdvnSZkm7R1Ym0qZM99DPEmgsB3YY+hqA2ys+eme24oW0CQt5RcnUPSzGiXDo2RnVjAz1qDjY+6Q+58uMKmxJO+cUVwTg5uJ2vZkKoPhB71zhfCpbmbW+cciK2aWyxQBVGAByq2PFfLJzyfgC+EVVxiuyTaABkbVE8gaRt+Ww9zQd9IY4zg42xn3q76JJ2wOGXzrpiW2zyJoDxCZIbOZNJcaciu2cgWRlHJjzqTxC0f+lF5SB6SpPeuHW3ZeUv5owMFwQzaVIGRqUdvY0St07NGFRWjZsog796BHkyMGj0pkch6gMfOiIUEO7E687qvL6VQ89qg4oJJictsM8tz7UqgFwEYuiN6TnBJ3OKVIxbQYtqdOfNH0J5jbauvElvqjDaiN89j3o+5j8ktHGBIRgFj1PtQeY2ebzWOGBw4GwPbP1o7WUcKIElDI6hSwUZZsbAdhV4OM/wC0t4r9Ef7OQFZhqyvY535VU+QsbopZTEcKkZ3JbbJ7Ghrq3IGmSSSYnLAfCH/fAp4zaCk48mougbmFZ4ATEeTKNqAByQobDcxiu+DeLw2KNY37pGkjYVF3CHpy5Vf8S4YiyrLGAV7in1TVotGbfBX2lkM6wupj8W2xqztrEysBIMCj7C2QRAnFHIqg7dKpGCqwNk/DbdIFAHQUZO407UKJdK5HOq3il+0dszrJgjkKquEKRZVbiU8hn6CqLifFFLvEhymfzNFxu0yFC2NW5NV3EbOGMBw3LnUsjdcFI19g1vKPMBLaciueIbxI+HrFnLNvgEg+9CeYEySPQoyc9qoLy9lvbxzsEHw53xUEjZJUgYDJAZYwirhcgc+vzPWi7dCpdI9YGOvXH7VFMupNeojYMCB026cqOtXSdZJFGHXDYyQAvU49qxyt2RC3IIlOgO2Cdsjbr050qsoyi6jDGsikekDf6ilWBq2WN0yJKZJCNgdAkxhc/wBcY2xVdeyLkmFYmzpXO51b4x+dEXSEtDEHaVFQFsjOf8FBltF7Cm0anAKgYB35n351M6Juyf7NC10JJMhlxuT1xjl+dQ3ksSLI6h0zjIJ9989BUsg+zsoY4ycsdOS655b1U3UqySHy1Z/ViPVyA/m/uaK7FlLigiwWA8SikulzHqJxjSBnvW/uOIwmFWjKlORwa8raXyyWcagCxJIyM4ximJxC4iVVE7opONmznboM7V0QlSoSLPVbHisTyGKNxqH4Dz+lSTcWQZCnDdRXkA4hdW92txFIxkX1Alqfd8XvblmmaZ0YkboSMc6dS+hrPU5eNkLkDlQDXwupAWbbPI96xPhjjmi5kh4jM8hbGkyb6auLrisMkeYygDEhWHcd6wyLS94gsRY+Yq423bFAQXn+pzGO3k81uoU5xWEvjLNeP94z6t1Odj8q0n8PpRZ3tw1yAq6AQ5ONh0/z2pXGwqRv4fCRuuEXkc7jXNCVTB+GvMHjezkETjDxMVYlt9tq9y4JxGK5iZcBXVQWXOcZGa8j8R65+PX5ZI86mXKAYOOWe59q04pRVCTdgkUmhXiTDzBdSkn4u/KiItRdDIhidz+JRnGOn60xlNzGCY1LkY1adRX69qO8ppY45ZWZU2VlPVTsD+lREojAy2IpBvj1NjGR/X596VPFqwUwyEtI3pxsM9valS0LbDJLpYraPMjHYgtkZJPXPyNV8supdOlCyhliK5zz6Z+Z/OnX0jGR5mUFmYaSOQH9aCY62KRsw5uSNsY2/egkVcuSRXZxIYyQ40roU5z3+uBQUyo4MbHJA9WXwAO2R+1PadYzbiIyOzHIViAPnXFUCYudJy5XOnOCB7/XenSFfZHciRioG6EZkblyHT9BQZMUhVcAP+HbGB2oi6kLMmo5WMacDrnkf35U2W0TzVJGCo07nfn3p0CweV12K6iRyGOeB+tKQL5cIB0yMSz/APyMVJFFG86DSS2vC42GegpDKlSQjJ8K5ydxRsKYEY01avUSdsEc6c5kXCx8wPUMUWDGyRhteWIAOr3xjFONvCIhIVkK7nOoHI60bDYK0BR0ZAQjDZF3wc+1HwWzJNGpV1DqdycbH3FPs4pGSMwwAR6vS+vkfcfSrGeFtTGVidJ3xyX39+X60rkZoseF8YvLdysGR6dDKVyOrfuKrXCmR5NZZ9yS2Bn2PamxKE0sragOZGRnry+lSLCZ3ZlzqZckZ/CdqS2KpHILcvE+nSkWkZbJOMcsdfy9/rY2sAnsZnaVlOkDEZyMD+vOm2duEtpolDeWqnfIwhBzn9CaHs5oru7EVvIPuzuNOkHvQG4RMJXgaVdZI0jSvUbde+dzSqRxC8cJU6jpJbK9VPXPzpUtCtn/2Q=="/>
          <p:cNvSpPr>
            <a:spLocks noChangeAspect="1" noChangeArrowheads="1"/>
          </p:cNvSpPr>
          <p:nvPr/>
        </p:nvSpPr>
        <p:spPr bwMode="auto">
          <a:xfrm>
            <a:off x="63500" y="-622300"/>
            <a:ext cx="120967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78" name="AutoShape 6" descr="data:image/jpeg;base64,/9j/4AAQSkZJRgABAQAAAQABAAD/2wBDAAkGBwgHBgkIBwgKCgkLDRYPDQwMDRsUFRAWIB0iIiAdHx8kKDQsJCYxJx8fLT0tMTU3Ojo6Iys/RD84QzQ5Ojf/2wBDAQoKCg0MDRoPDxo3JR8lNzc3Nzc3Nzc3Nzc3Nzc3Nzc3Nzc3Nzc3Nzc3Nzc3Nzc3Nzc3Nzc3Nzc3Nzc3Nzc3Nzf/wAARCACPAIgDASIAAhEBAxEB/8QAGwAAAQUBAQAAAAAAAAAAAAAABAACAwUGAQf/xAA4EAACAQMCBAQDBgUEAwAAAAABAgMABBESIQUxQVEGEyJhMnGBFCNCkaGxB1LB4fAVJFPRFjPC/8QAGQEAAwEBAQAAAAAAAAAAAAAAAQIDAAQF/8QAIhEAAgICAgIDAQEAAAAAAAAAAAECEQMSITEEExRBUSIy/9oADAMBAAIRAxEAPwAYRKNlOTjpTLOMyoxVGHrbOR71ZvJBAuXliRRz3G1VkHGuHR+aDOW+8ONAzmuWzopBi2zkYwM+5p8UJdFbUo23CrvQK+JIpJ1gtLSaWRjhRp5mpUfimt9SQwq75AJ3AoN0ZNBMsSh4w4YnOc5qYi2hUuwUADcmqq6t2kbzJruQuowABt9afaWXDZ7JZ7u6kKOuchwg/qaTZA2XQck1uup5J40LdNQ9I6CuvfWMMRY3K55Dc86D+0cMtdSw6JSHznAdht3rp4jZSsXuYQyoPu4ygO/c+9K5IDmht9eRBI1tCkjk4Yup/Oj4bm3jRQqyFsblYziq6DjHk203+3CTOchgcgH5YpknGb94iTcBCw5KuBW2SFeZJ2EHi8ZndhBOzEYzjAA7VFccZCoSLaTPLnVVHNIqnMsmSeWf1odpDvqkZsk7VtyT8iui2g4/HACPszlidyW/tUh8RI8i+ZatoA1Y18z7+1Z/JB1A105J3IOegrexfgnyX+F83idtQH2TUp6q2MVy248rFWlt3ypzswwao1yDgkEftXRHJjWoI6ZAoPJz0b5EjTt4kt1+KCUflSrMC5VTpmGrHelTrIhvkBRNtpGpGlzzOo7f0qA/ZxEypbkkn+bBp5AZTk4OOXeoV+7A0jpv1qfsa6JyzNsJivbq2KNGqhhkKF20/wDdON9fSZOSPc70CJskYBJ5DHKpwGB3JGOYoOTEeRskdpZV0zuxB6ByPzxUEiQhNIiwmdgWJA+lSHoSfnV9wbg0MkaXV/kxndI+/uaXeXRSCnkeqZW8P4Rc3sYaCHSn/I2AorQ8P8NwR4a6mMp/lUYFWABcIEUpCowqqMAUSofoo9utA78fiwjy+WAXPh6zlCtEzx6R+HlnvVFxLgdzbp5kZ85VGeWCPpWwGorywT0oeQMhLbFu5NZoM/Gxy+jzguxJxsexrqKz8lz7VqeL8JEytPbKol5sOWr5VnSqpnQrAg49xWPNy4njfIPLBcadgm4+EnlUcFrdMmrkc0cBp9ROrG24xTxcaUwrY32wK2wi1B1tnIy+FcDbrmplTTH8RVs/FvTyVwCzA46V3UjqzZQY3wBQsZajY44pQFmHmAfjwAw/7+tKoZJo0YKCzEjmBkUqaxbQxl1HJAJJ2yf0pLE8jBY42Zz+EDtVktlHbKGvZUTTn06hqPzxyqePjFvbEC1hXOOSn4z7nmapHG/srHC32Q2Xhq8mHmehFPc8qNl8MyLu11Hn3UgfSom8RXgwGREUnGC24quveNXsjkGIeWM4IYinUE+zo+PBIu4vCN07x6JIZI2IyyvgjqdiK0rcOdDpkXTDHsBzzislwfjV4oiRSpb8Kgc6u14pcTyaLhXznnnbellGMSuHHr/kOknjjTWDleWK7bqWUTFmUNyU7fpQJdobkM8ZCr1cYB+XeiIb5riYjdkOemMH61FzX4dKjJBXqAYrz9qrXvEExDAkjuKv7WJHGk7jrRMfArCRy0oZM9c0VFy6Nso9maFwtypAJz01LgVR8V4f5oaaNQJV3ZRyYd/nW44pwMWsfm20mtAc8s1SFNSnICydPehODjwxJxhljRhZCNIGo98nb9Kjx6jk8utWfGbIQS6wSsbn0qB161Vs5dmGjB9q1HkTxuLpkiuEyMjkSCetOUruScjcYqNBnzNW4XtzFTEII1LEKeu2c/Wg0IRkqVAXAwegpUotIIxlhzxSp1G0YcoV39eXONzQsttDrzGmknGSDiivLDMSM4ONx8640TlSfM0gc/anVlFKQJLw+Q4YTyKB3INT2/DriTSiXauGYDDDn+VSgxlt5Gbfn32o3giKb1nVjhI2b5bf3pnNlcc5OSRrODWvlIttDFlQpwAMkkdaPv7aDhSASgeafVvvpH1q28MWaWvCRxCXJkdNYDfhFef8Tv7m6u3knfILYJPM9qWUXGKvtnpQkpSpdBtxcC6lMbFjq2BB3rv2OSwjMiea4UZbBz9Kgt5I47QMuAVGdVJfEEcZ8tZVdyMaAQSanCDY0ppE0fFDb3EBDyCM/ECSMZ5flWiXxLbeWgAYezCvLuJcUZ5JAsek6iyj/OntTLLj8rLomRkbvjaqRi0I3Z7FBxm2l+7LqQ3TO1QT8LtbltVtM0cnPDHINYC24gwUFhge/X61fWXE5SnoJJ5gHHL5029/6BVdDPEfCpDaTxzRMHUa0YZxkdiOdY1Lf1Eakx2yc16VFxkuvlXcIeJtiG3qvu/ClneAy8KujBI24il3XPs3MVlD8ObyISlyYoBdJ36+nHX51CGPqwQRnfbp8qt7zw7xixOq8s5fLz/7I8Mo+ooMAYycAEncDO/b+wrPHRxNUCLBIrMUIOw3B50qK1RRsQwJ07bD9aVakIQgEKDlgf5cVJFMurSmCpOGB5g/M1ySCFo9cLhhgErg5BqIQuX8zBGTsTjaskVfDOuCJFdZMb7AjHKtJ4J4VNxNpZMYiBCHbmOZrOSwmbQgTUyHmxr1n+HlgLbhKFtnOS31poQ2kUxcPYtONrDY8HkQswTTjC868omKtrB2xvg8zXqXiqVvsbJHpye9eavEmt5JJdbn0nA2UdgKbyO0jtw8Kys8Vu//AIzotgfMchTp5kVmvCXDpk4h59yroFU6dQ3JxXoT2dsLTMqk4Ho35VRrb+XNqViRnqaHsUIUFY9pWCXll94WIwxNVVxH5ZOFANa2SIyQlnbBOwIGDj61U3lrrnjRAxJPI1GMmVdGn/h3DDPDNHdxiSMpp0NyqfiPCRZ3ch4XIyhTnyGzt8jRfhmzPD7ZdQKs+5NaN1guYMSouvGzY3q6x3Eh7P6MZbXSjMV0GD9Q4x+tWcAA9VpIAe2rnTb22jMpSRVYftVbxAHhUIuLd2ZAd1ONvka502nRVtJWaex4rLEdFwrDpkU674Zwfin3ktuqyf8ALF6G+fY/UVkrLxVay4SfOe5q6h4nw1I/Ma5CR/POfb510xm+mc8vXJWZHj/Dn4NxGWzMvmk4aOQjGUPcUqj8V8Wi4nxxrmNHSNUWKI8vSM7/AK0qnKrOCXfAAHbSFVdKlsaiaYxOGA+8B2JY8x8s7dKbp1IWQBMNtnf5gfpXQryyERlcqAuev+c61NBsM4XZ3Nzfw2sAHmOwVYz3789vpXuXDbRbK0SAHLAepu5rxfw9dJwni1vdlfSkmWbOxyCDj6E16nPxy2tY/MuJ0jjAzqY866MVVZaHK4B/Fyv9hZ0BOmvPEvoISPtKvnY5VTzNbyTxLYXdo8mGAJIXzBgkd8Vjb/yrguYlJGc/EdvnSZkm7R1Ym0qZM99DPEmgsB3YY+hqA2ys+eme24oW0CQt5RcnUPSzGiXDo2RnVjAz1qDjY+6Q+58uMKmxJO+cUVwTg5uJ2vZkKoPhB71zhfCpbmbW+cciK2aWyxQBVGAByq2PFfLJzyfgC+EVVxiuyTaABkbVE8gaRt+Ww9zQd9IY4zg42xn3q76JJ2wOGXzrpiW2zyJoDxCZIbOZNJcaciu2cgWRlHJjzqTxC0f+lF5SB6SpPeuHW3ZeUv5owMFwQzaVIGRqUdvY0St07NGFRWjZsog796BHkyMGj0pkch6gMfOiIUEO7E687qvL6VQ89qg4oJJictsM8tz7UqgFwEYuiN6TnBJ3OKVIxbQYtqdOfNH0J5jbauvElvqjDaiN89j3o+5j8ktHGBIRgFj1PtQeY2ebzWOGBw4GwPbP1o7WUcKIElDI6hSwUZZsbAdhV4OM/wC0t4r9Ef7OQFZhqyvY535VU+QsbopZTEcKkZ3JbbJ7Ghrq3IGmSSSYnLAfCH/fAp4zaCk48mougbmFZ4ATEeTKNqAByQobDcxiu+DeLw2KNY37pGkjYVF3CHpy5Vf8S4YiyrLGAV7in1TVotGbfBX2lkM6wupj8W2xqztrEysBIMCj7C2QRAnFHIqg7dKpGCqwNk/DbdIFAHQUZO407UKJdK5HOq3il+0dszrJgjkKquEKRZVbiU8hn6CqLifFFLvEhymfzNFxu0yFC2NW5NV3EbOGMBw3LnUsjdcFI19g1vKPMBLaciueIbxI+HrFnLNvgEg+9CeYEySPQoyc9qoLy9lvbxzsEHw53xUEjZJUgYDJAZYwirhcgc+vzPWi7dCpdI9YGOvXH7VFMupNeojYMCB026cqOtXSdZJFGHXDYyQAvU49qxyt2RC3IIlOgO2Cdsjbr050qsoyi6jDGsikekDf6ilWBq2WN0yJKZJCNgdAkxhc/wBcY2xVdeyLkmFYmzpXO51b4x+dEXSEtDEHaVFQFsjOf8FBltF7Cm0anAKgYB35n351M6Juyf7NC10JJMhlxuT1xjl+dQ3ksSLI6h0zjIJ9989BUsg+zsoY4ycsdOS655b1U3UqySHy1Z/ViPVyA/m/uaK7FlLigiwWA8SikulzHqJxjSBnvW/uOIwmFWjKlORwa8raXyyWcagCxJIyM4ximJxC4iVVE7opONmznboM7V0QlSoSLPVbHisTyGKNxqH4Dz+lSTcWQZCnDdRXkA4hdW92txFIxkX1Alqfd8XvblmmaZ0YkboSMc6dS+hrPU5eNkLkDlQDXwupAWbbPI96xPhjjmi5kh4jM8hbGkyb6auLrisMkeYygDEhWHcd6wyLS94gsRY+Yq423bFAQXn+pzGO3k81uoU5xWEvjLNeP94z6t1Odj8q0n8PpRZ3tw1yAq6AQ5ONh0/z2pXGwqRv4fCRuuEXkc7jXNCVTB+GvMHjezkETjDxMVYlt9tq9y4JxGK5iZcBXVQWXOcZGa8j8R65+PX5ZI86mXKAYOOWe59q04pRVCTdgkUmhXiTDzBdSkn4u/KiItRdDIhidz+JRnGOn60xlNzGCY1LkY1adRX69qO8ppY45ZWZU2VlPVTsD+lREojAy2IpBvj1NjGR/X596VPFqwUwyEtI3pxsM9valS0LbDJLpYraPMjHYgtkZJPXPyNV8supdOlCyhliK5zz6Z+Z/OnX0jGR5mUFmYaSOQH9aCY62KRsw5uSNsY2/egkVcuSRXZxIYyQ40roU5z3+uBQUyo4MbHJA9WXwAO2R+1PadYzbiIyOzHIViAPnXFUCYudJy5XOnOCB7/XenSFfZHciRioG6EZkblyHT9BQZMUhVcAP+HbGB2oi6kLMmo5WMacDrnkf35U2W0TzVJGCo07nfn3p0CweV12K6iRyGOeB+tKQL5cIB0yMSz/APyMVJFFG86DSS2vC42GegpDKlSQjJ8K5ydxRsKYEY01avUSdsEc6c5kXCx8wPUMUWDGyRhteWIAOr3xjFONvCIhIVkK7nOoHI60bDYK0BR0ZAQjDZF3wc+1HwWzJNGpV1DqdycbH3FPs4pGSMwwAR6vS+vkfcfSrGeFtTGVidJ3xyX39+X60rkZoseF8YvLdysGR6dDKVyOrfuKrXCmR5NZZ9yS2Bn2PamxKE0sragOZGRnry+lSLCZ3ZlzqZckZ/CdqS2KpHILcvE+nSkWkZbJOMcsdfy9/rY2sAnsZnaVlOkDEZyMD+vOm2duEtpolDeWqnfIwhBzn9CaHs5oru7EVvIPuzuNOkHvQG4RMJXgaVdZI0jSvUbde+dzSqRxC8cJU6jpJbK9VPXPzpUtCtn/2Q=="/>
          <p:cNvSpPr>
            <a:spLocks noChangeAspect="1" noChangeArrowheads="1"/>
          </p:cNvSpPr>
          <p:nvPr/>
        </p:nvSpPr>
        <p:spPr bwMode="auto">
          <a:xfrm>
            <a:off x="63500" y="-622300"/>
            <a:ext cx="120967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0" name="AutoShape 8" descr="data:image/jpeg;base64,/9j/4AAQSkZJRgABAQAAAQABAAD/2wBDAAkGBwgHBgkIBwgKCgkLDRYPDQwMDRsUFRAWIB0iIiAdHx8kKDQsJCYxJx8fLT0tMTU3Ojo6Iys/RD84QzQ5Ojf/2wBDAQoKCg0MDRoPDxo3JR8lNzc3Nzc3Nzc3Nzc3Nzc3Nzc3Nzc3Nzc3Nzc3Nzc3Nzc3Nzc3Nzc3Nzc3Nzc3Nzc3Nzf/wAARCACPAIgDASIAAhEBAxEB/8QAGwAAAQUBAQAAAAAAAAAAAAAABAACAwUGAQf/xAA4EAACAQMCBAQDBgUEAwAAAAABAgMABBESIQUxQVEGEyJhMnGBFCNCkaGxB1LB4fAVJFPRFjPC/8QAGQEAAwEBAQAAAAAAAAAAAAAAAQIDAAQF/8QAIhEAAgICAgIDAQEAAAAAAAAAAAECEQMSITEEExRBUSIy/9oADAMBAAIRAxEAPwAYRKNlOTjpTLOMyoxVGHrbOR71ZvJBAuXliRRz3G1VkHGuHR+aDOW+8ONAzmuWzopBi2zkYwM+5p8UJdFbUo23CrvQK+JIpJ1gtLSaWRjhRp5mpUfimt9SQwq75AJ3AoN0ZNBMsSh4w4YnOc5qYi2hUuwUADcmqq6t2kbzJruQuowABt9afaWXDZ7JZ7u6kKOuchwg/qaTZA2XQck1uup5J40LdNQ9I6CuvfWMMRY3K55Dc86D+0cMtdSw6JSHznAdht3rp4jZSsXuYQyoPu4ygO/c+9K5IDmht9eRBI1tCkjk4Yup/Oj4bm3jRQqyFsblYziq6DjHk203+3CTOchgcgH5YpknGb94iTcBCw5KuBW2SFeZJ2EHi8ZndhBOzEYzjAA7VFccZCoSLaTPLnVVHNIqnMsmSeWf1odpDvqkZsk7VtyT8iui2g4/HACPszlidyW/tUh8RI8i+ZatoA1Y18z7+1Z/JB1A105J3IOegrexfgnyX+F83idtQH2TUp6q2MVy248rFWlt3ypzswwao1yDgkEftXRHJjWoI6ZAoPJz0b5EjTt4kt1+KCUflSrMC5VTpmGrHelTrIhvkBRNtpGpGlzzOo7f0qA/ZxEypbkkn+bBp5AZTk4OOXeoV+7A0jpv1qfsa6JyzNsJivbq2KNGqhhkKF20/wDdON9fSZOSPc70CJskYBJ5DHKpwGB3JGOYoOTEeRskdpZV0zuxB6ByPzxUEiQhNIiwmdgWJA+lSHoSfnV9wbg0MkaXV/kxndI+/uaXeXRSCnkeqZW8P4Rc3sYaCHSn/I2AorQ8P8NwR4a6mMp/lUYFWABcIEUpCowqqMAUSofoo9utA78fiwjy+WAXPh6zlCtEzx6R+HlnvVFxLgdzbp5kZ85VGeWCPpWwGorywT0oeQMhLbFu5NZoM/Gxy+jzguxJxsexrqKz8lz7VqeL8JEytPbKol5sOWr5VnSqpnQrAg49xWPNy4njfIPLBcadgm4+EnlUcFrdMmrkc0cBp9ROrG24xTxcaUwrY32wK2wi1B1tnIy+FcDbrmplTTH8RVs/FvTyVwCzA46V3UjqzZQY3wBQsZajY44pQFmHmAfjwAw/7+tKoZJo0YKCzEjmBkUqaxbQxl1HJAJJ2yf0pLE8jBY42Zz+EDtVktlHbKGvZUTTn06hqPzxyqePjFvbEC1hXOOSn4z7nmapHG/srHC32Q2Xhq8mHmehFPc8qNl8MyLu11Hn3UgfSom8RXgwGREUnGC24quveNXsjkGIeWM4IYinUE+zo+PBIu4vCN07x6JIZI2IyyvgjqdiK0rcOdDpkXTDHsBzzislwfjV4oiRSpb8Kgc6u14pcTyaLhXznnnbellGMSuHHr/kOknjjTWDleWK7bqWUTFmUNyU7fpQJdobkM8ZCr1cYB+XeiIb5riYjdkOemMH61FzX4dKjJBXqAYrz9qrXvEExDAkjuKv7WJHGk7jrRMfArCRy0oZM9c0VFy6Nso9maFwtypAJz01LgVR8V4f5oaaNQJV3ZRyYd/nW44pwMWsfm20mtAc8s1SFNSnICydPehODjwxJxhljRhZCNIGo98nb9Kjx6jk8utWfGbIQS6wSsbn0qB161Vs5dmGjB9q1HkTxuLpkiuEyMjkSCetOUruScjcYqNBnzNW4XtzFTEII1LEKeu2c/Wg0IRkqVAXAwegpUotIIxlhzxSp1G0YcoV39eXONzQsttDrzGmknGSDiivLDMSM4ONx8640TlSfM0gc/anVlFKQJLw+Q4YTyKB3INT2/DriTSiXauGYDDDn+VSgxlt5Gbfn32o3giKb1nVjhI2b5bf3pnNlcc5OSRrODWvlIttDFlQpwAMkkdaPv7aDhSASgeafVvvpH1q28MWaWvCRxCXJkdNYDfhFef8Tv7m6u3knfILYJPM9qWUXGKvtnpQkpSpdBtxcC6lMbFjq2BB3rv2OSwjMiea4UZbBz9Kgt5I47QMuAVGdVJfEEcZ8tZVdyMaAQSanCDY0ppE0fFDb3EBDyCM/ECSMZ5flWiXxLbeWgAYezCvLuJcUZ5JAsek6iyj/OntTLLj8rLomRkbvjaqRi0I3Z7FBxm2l+7LqQ3TO1QT8LtbltVtM0cnPDHINYC24gwUFhge/X61fWXE5SnoJJ5gHHL5029/6BVdDPEfCpDaTxzRMHUa0YZxkdiOdY1Lf1Eakx2yc16VFxkuvlXcIeJtiG3qvu/ClneAy8KujBI24il3XPs3MVlD8ObyISlyYoBdJ36+nHX51CGPqwQRnfbp8qt7zw7xixOq8s5fLz/7I8Mo+ooMAYycAEncDO/b+wrPHRxNUCLBIrMUIOw3B50qK1RRsQwJ07bD9aVakIQgEKDlgf5cVJFMurSmCpOGB5g/M1ySCFo9cLhhgErg5BqIQuX8zBGTsTjaskVfDOuCJFdZMb7AjHKtJ4J4VNxNpZMYiBCHbmOZrOSwmbQgTUyHmxr1n+HlgLbhKFtnOS31poQ2kUxcPYtONrDY8HkQswTTjC868omKtrB2xvg8zXqXiqVvsbJHpye9eavEmt5JJdbn0nA2UdgKbyO0jtw8Kys8Vu//AIzotgfMchTp5kVmvCXDpk4h59yroFU6dQ3JxXoT2dsLTMqk4Ho35VRrb+XNqViRnqaHsUIUFY9pWCXll94WIwxNVVxH5ZOFANa2SIyQlnbBOwIGDj61U3lrrnjRAxJPI1GMmVdGn/h3DDPDNHdxiSMpp0NyqfiPCRZ3ch4XIyhTnyGzt8jRfhmzPD7ZdQKs+5NaN1guYMSouvGzY3q6x3Eh7P6MZbXSjMV0GD9Q4x+tWcAA9VpIAe2rnTb22jMpSRVYftVbxAHhUIuLd2ZAd1ONvka502nRVtJWaex4rLEdFwrDpkU674Zwfin3ktuqyf8ALF6G+fY/UVkrLxVay4SfOe5q6h4nw1I/Ma5CR/POfb510xm+mc8vXJWZHj/Dn4NxGWzMvmk4aOQjGUPcUqj8V8Wi4nxxrmNHSNUWKI8vSM7/AK0qnKrOCXfAAHbSFVdKlsaiaYxOGA+8B2JY8x8s7dKbp1IWQBMNtnf5gfpXQryyERlcqAuev+c61NBsM4XZ3Nzfw2sAHmOwVYz3789vpXuXDbRbK0SAHLAepu5rxfw9dJwni1vdlfSkmWbOxyCDj6E16nPxy2tY/MuJ0jjAzqY866MVVZaHK4B/Fyv9hZ0BOmvPEvoISPtKvnY5VTzNbyTxLYXdo8mGAJIXzBgkd8Vjb/yrguYlJGc/EdvnSZkm7R1Ym0qZM99DPEmgsB3YY+hqA2ys+eme24oW0CQt5RcnUPSzGiXDo2RnVjAz1qDjY+6Q+58uMKmxJO+cUVwTg5uJ2vZkKoPhB71zhfCpbmbW+cciK2aWyxQBVGAByq2PFfLJzyfgC+EVVxiuyTaABkbVE8gaRt+Ww9zQd9IY4zg42xn3q76JJ2wOGXzrpiW2zyJoDxCZIbOZNJcaciu2cgWRlHJjzqTxC0f+lF5SB6SpPeuHW3ZeUv5owMFwQzaVIGRqUdvY0St07NGFRWjZsog796BHkyMGj0pkch6gMfOiIUEO7E687qvL6VQ89qg4oJJictsM8tz7UqgFwEYuiN6TnBJ3OKVIxbQYtqdOfNH0J5jbauvElvqjDaiN89j3o+5j8ktHGBIRgFj1PtQeY2ebzWOGBw4GwPbP1o7WUcKIElDI6hSwUZZsbAdhV4OM/wC0t4r9Ef7OQFZhqyvY535VU+QsbopZTEcKkZ3JbbJ7Ghrq3IGmSSSYnLAfCH/fAp4zaCk48mougbmFZ4ATEeTKNqAByQobDcxiu+DeLw2KNY37pGkjYVF3CHpy5Vf8S4YiyrLGAV7in1TVotGbfBX2lkM6wupj8W2xqztrEysBIMCj7C2QRAnFHIqg7dKpGCqwNk/DbdIFAHQUZO407UKJdK5HOq3il+0dszrJgjkKquEKRZVbiU8hn6CqLifFFLvEhymfzNFxu0yFC2NW5NV3EbOGMBw3LnUsjdcFI19g1vKPMBLaciueIbxI+HrFnLNvgEg+9CeYEySPQoyc9qoLy9lvbxzsEHw53xUEjZJUgYDJAZYwirhcgc+vzPWi7dCpdI9YGOvXH7VFMupNeojYMCB026cqOtXSdZJFGHXDYyQAvU49qxyt2RC3IIlOgO2Cdsjbr050qsoyi6jDGsikekDf6ilWBq2WN0yJKZJCNgdAkxhc/wBcY2xVdeyLkmFYmzpXO51b4x+dEXSEtDEHaVFQFsjOf8FBltF7Cm0anAKgYB35n351M6Juyf7NC10JJMhlxuT1xjl+dQ3ksSLI6h0zjIJ9989BUsg+zsoY4ycsdOS655b1U3UqySHy1Z/ViPVyA/m/uaK7FlLigiwWA8SikulzHqJxjSBnvW/uOIwmFWjKlORwa8raXyyWcagCxJIyM4ximJxC4iVVE7opONmznboM7V0QlSoSLPVbHisTyGKNxqH4Dz+lSTcWQZCnDdRXkA4hdW92txFIxkX1Alqfd8XvblmmaZ0YkboSMc6dS+hrPU5eNkLkDlQDXwupAWbbPI96xPhjjmi5kh4jM8hbGkyb6auLrisMkeYygDEhWHcd6wyLS94gsRY+Yq423bFAQXn+pzGO3k81uoU5xWEvjLNeP94z6t1Odj8q0n8PpRZ3tw1yAq6AQ5ONh0/z2pXGwqRv4fCRuuEXkc7jXNCVTB+GvMHjezkETjDxMVYlt9tq9y4JxGK5iZcBXVQWXOcZGa8j8R65+PX5ZI86mXKAYOOWe59q04pRVCTdgkUmhXiTDzBdSkn4u/KiItRdDIhidz+JRnGOn60xlNzGCY1LkY1adRX69qO8ppY45ZWZU2VlPVTsD+lREojAy2IpBvj1NjGR/X596VPFqwUwyEtI3pxsM9valS0LbDJLpYraPMjHYgtkZJPXPyNV8supdOlCyhliK5zz6Z+Z/OnX0jGR5mUFmYaSOQH9aCY62KRsw5uSNsY2/egkVcuSRXZxIYyQ40roU5z3+uBQUyo4MbHJA9WXwAO2R+1PadYzbiIyOzHIViAPnXFUCYudJy5XOnOCB7/XenSFfZHciRioG6EZkblyHT9BQZMUhVcAP+HbGB2oi6kLMmo5WMacDrnkf35U2W0TzVJGCo07nfn3p0CweV12K6iRyGOeB+tKQL5cIB0yMSz/APyMVJFFG86DSS2vC42GegpDKlSQjJ8K5ydxRsKYEY01avUSdsEc6c5kXCx8wPUMUWDGyRhteWIAOr3xjFONvCIhIVkK7nOoHI60bDYK0BR0ZAQjDZF3wc+1HwWzJNGpV1DqdycbH3FPs4pGSMwwAR6vS+vkfcfSrGeFtTGVidJ3xyX39+X60rkZoseF8YvLdysGR6dDKVyOrfuKrXCmR5NZZ9yS2Bn2PamxKE0sragOZGRnry+lSLCZ3ZlzqZckZ/CdqS2KpHILcvE+nSkWkZbJOMcsdfy9/rY2sAnsZnaVlOkDEZyMD+vOm2duEtpolDeWqnfIwhBzn9CaHs5oru7EVvIPuzuNOkHvQG4RMJXgaVdZI0jSvUbde+dzSqRxC8cJU6jpJbK9VPXPzpUtCtn/2Q=="/>
          <p:cNvSpPr>
            <a:spLocks noChangeAspect="1" noChangeArrowheads="1"/>
          </p:cNvSpPr>
          <p:nvPr/>
        </p:nvSpPr>
        <p:spPr bwMode="auto">
          <a:xfrm>
            <a:off x="63500" y="-622300"/>
            <a:ext cx="120967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2" name="AutoShape 10" descr="data:image/jpeg;base64,/9j/4AAQSkZJRgABAQAAAQABAAD/2wBDAAkGBwgHBgkIBwgKCgkLDRYPDQwMDRsUFRAWIB0iIiAdHx8kKDQsJCYxJx8fLT0tMTU3Ojo6Iys/RD84QzQ5Ojf/2wBDAQoKCg0MDRoPDxo3JR8lNzc3Nzc3Nzc3Nzc3Nzc3Nzc3Nzc3Nzc3Nzc3Nzc3Nzc3Nzc3Nzc3Nzc3Nzc3Nzc3Nzf/wAARCACPAIgDASIAAhEBAxEB/8QAGwAAAQUBAQAAAAAAAAAAAAAABAACAwUGAQf/xAA4EAACAQMCBAQDBgUEAwAAAAABAgMABBESIQUxQVEGEyJhMnGBFCNCkaGxB1LB4fAVJFPRFjPC/8QAGQEAAwEBAQAAAAAAAAAAAAAAAQIDAAQF/8QAIhEAAgICAgIDAQEAAAAAAAAAAAECEQMSITEEExRBUSIy/9oADAMBAAIRAxEAPwAYRKNlOTjpTLOMyoxVGHrbOR71ZvJBAuXliRRz3G1VkHGuHR+aDOW+8ONAzmuWzopBi2zkYwM+5p8UJdFbUo23CrvQK+JIpJ1gtLSaWRjhRp5mpUfimt9SQwq75AJ3AoN0ZNBMsSh4w4YnOc5qYi2hUuwUADcmqq6t2kbzJruQuowABt9afaWXDZ7JZ7u6kKOuchwg/qaTZA2XQck1uup5J40LdNQ9I6CuvfWMMRY3K55Dc86D+0cMtdSw6JSHznAdht3rp4jZSsXuYQyoPu4ygO/c+9K5IDmht9eRBI1tCkjk4Yup/Oj4bm3jRQqyFsblYziq6DjHk203+3CTOchgcgH5YpknGb94iTcBCw5KuBW2SFeZJ2EHi8ZndhBOzEYzjAA7VFccZCoSLaTPLnVVHNIqnMsmSeWf1odpDvqkZsk7VtyT8iui2g4/HACPszlidyW/tUh8RI8i+ZatoA1Y18z7+1Z/JB1A105J3IOegrexfgnyX+F83idtQH2TUp6q2MVy248rFWlt3ypzswwao1yDgkEftXRHJjWoI6ZAoPJz0b5EjTt4kt1+KCUflSrMC5VTpmGrHelTrIhvkBRNtpGpGlzzOo7f0qA/ZxEypbkkn+bBp5AZTk4OOXeoV+7A0jpv1qfsa6JyzNsJivbq2KNGqhhkKF20/wDdON9fSZOSPc70CJskYBJ5DHKpwGB3JGOYoOTEeRskdpZV0zuxB6ByPzxUEiQhNIiwmdgWJA+lSHoSfnV9wbg0MkaXV/kxndI+/uaXeXRSCnkeqZW8P4Rc3sYaCHSn/I2AorQ8P8NwR4a6mMp/lUYFWABcIEUpCowqqMAUSofoo9utA78fiwjy+WAXPh6zlCtEzx6R+HlnvVFxLgdzbp5kZ85VGeWCPpWwGorywT0oeQMhLbFu5NZoM/Gxy+jzguxJxsexrqKz8lz7VqeL8JEytPbKol5sOWr5VnSqpnQrAg49xWPNy4njfIPLBcadgm4+EnlUcFrdMmrkc0cBp9ROrG24xTxcaUwrY32wK2wi1B1tnIy+FcDbrmplTTH8RVs/FvTyVwCzA46V3UjqzZQY3wBQsZajY44pQFmHmAfjwAw/7+tKoZJo0YKCzEjmBkUqaxbQxl1HJAJJ2yf0pLE8jBY42Zz+EDtVktlHbKGvZUTTn06hqPzxyqePjFvbEC1hXOOSn4z7nmapHG/srHC32Q2Xhq8mHmehFPc8qNl8MyLu11Hn3UgfSom8RXgwGREUnGC24quveNXsjkGIeWM4IYinUE+zo+PBIu4vCN07x6JIZI2IyyvgjqdiK0rcOdDpkXTDHsBzzislwfjV4oiRSpb8Kgc6u14pcTyaLhXznnnbellGMSuHHr/kOknjjTWDleWK7bqWUTFmUNyU7fpQJdobkM8ZCr1cYB+XeiIb5riYjdkOemMH61FzX4dKjJBXqAYrz9qrXvEExDAkjuKv7WJHGk7jrRMfArCRy0oZM9c0VFy6Nso9maFwtypAJz01LgVR8V4f5oaaNQJV3ZRyYd/nW44pwMWsfm20mtAc8s1SFNSnICydPehODjwxJxhljRhZCNIGo98nb9Kjx6jk8utWfGbIQS6wSsbn0qB161Vs5dmGjB9q1HkTxuLpkiuEyMjkSCetOUruScjcYqNBnzNW4XtzFTEII1LEKeu2c/Wg0IRkqVAXAwegpUotIIxlhzxSp1G0YcoV39eXONzQsttDrzGmknGSDiivLDMSM4ONx8640TlSfM0gc/anVlFKQJLw+Q4YTyKB3INT2/DriTSiXauGYDDDn+VSgxlt5Gbfn32o3giKb1nVjhI2b5bf3pnNlcc5OSRrODWvlIttDFlQpwAMkkdaPv7aDhSASgeafVvvpH1q28MWaWvCRxCXJkdNYDfhFef8Tv7m6u3knfILYJPM9qWUXGKvtnpQkpSpdBtxcC6lMbFjq2BB3rv2OSwjMiea4UZbBz9Kgt5I47QMuAVGdVJfEEcZ8tZVdyMaAQSanCDY0ppE0fFDb3EBDyCM/ECSMZ5flWiXxLbeWgAYezCvLuJcUZ5JAsek6iyj/OntTLLj8rLomRkbvjaqRi0I3Z7FBxm2l+7LqQ3TO1QT8LtbltVtM0cnPDHINYC24gwUFhge/X61fWXE5SnoJJ5gHHL5029/6BVdDPEfCpDaTxzRMHUa0YZxkdiOdY1Lf1Eakx2yc16VFxkuvlXcIeJtiG3qvu/ClneAy8KujBI24il3XPs3MVlD8ObyISlyYoBdJ36+nHX51CGPqwQRnfbp8qt7zw7xixOq8s5fLz/7I8Mo+ooMAYycAEncDO/b+wrPHRxNUCLBIrMUIOw3B50qK1RRsQwJ07bD9aVakIQgEKDlgf5cVJFMurSmCpOGB5g/M1ySCFo9cLhhgErg5BqIQuX8zBGTsTjaskVfDOuCJFdZMb7AjHKtJ4J4VNxNpZMYiBCHbmOZrOSwmbQgTUyHmxr1n+HlgLbhKFtnOS31poQ2kUxcPYtONrDY8HkQswTTjC868omKtrB2xvg8zXqXiqVvsbJHpye9eavEmt5JJdbn0nA2UdgKbyO0jtw8Kys8Vu//AIzotgfMchTp5kVmvCXDpk4h59yroFU6dQ3JxXoT2dsLTMqk4Ho35VRrb+XNqViRnqaHsUIUFY9pWCXll94WIwxNVVxH5ZOFANa2SIyQlnbBOwIGDj61U3lrrnjRAxJPI1GMmVdGn/h3DDPDNHdxiSMpp0NyqfiPCRZ3ch4XIyhTnyGzt8jRfhmzPD7ZdQKs+5NaN1guYMSouvGzY3q6x3Eh7P6MZbXSjMV0GD9Q4x+tWcAA9VpIAe2rnTb22jMpSRVYftVbxAHhUIuLd2ZAd1ONvka502nRVtJWaex4rLEdFwrDpkU674Zwfin3ktuqyf8ALF6G+fY/UVkrLxVay4SfOe5q6h4nw1I/Ma5CR/POfb510xm+mc8vXJWZHj/Dn4NxGWzMvmk4aOQjGUPcUqj8V8Wi4nxxrmNHSNUWKI8vSM7/AK0qnKrOCXfAAHbSFVdKlsaiaYxOGA+8B2JY8x8s7dKbp1IWQBMNtnf5gfpXQryyERlcqAuev+c61NBsM4XZ3Nzfw2sAHmOwVYz3789vpXuXDbRbK0SAHLAepu5rxfw9dJwni1vdlfSkmWbOxyCDj6E16nPxy2tY/MuJ0jjAzqY866MVVZaHK4B/Fyv9hZ0BOmvPEvoISPtKvnY5VTzNbyTxLYXdo8mGAJIXzBgkd8Vjb/yrguYlJGc/EdvnSZkm7R1Ym0qZM99DPEmgsB3YY+hqA2ys+eme24oW0CQt5RcnUPSzGiXDo2RnVjAz1qDjY+6Q+58uMKmxJO+cUVwTg5uJ2vZkKoPhB71zhfCpbmbW+cciK2aWyxQBVGAByq2PFfLJzyfgC+EVVxiuyTaABkbVE8gaRt+Ww9zQd9IY4zg42xn3q76JJ2wOGXzrpiW2zyJoDxCZIbOZNJcaciu2cgWRlHJjzqTxC0f+lF5SB6SpPeuHW3ZeUv5owMFwQzaVIGRqUdvY0St07NGFRWjZsog796BHkyMGj0pkch6gMfOiIUEO7E687qvL6VQ89qg4oJJictsM8tz7UqgFwEYuiN6TnBJ3OKVIxbQYtqdOfNH0J5jbauvElvqjDaiN89j3o+5j8ktHGBIRgFj1PtQeY2ebzWOGBw4GwPbP1o7WUcKIElDI6hSwUZZsbAdhV4OM/wC0t4r9Ef7OQFZhqyvY535VU+QsbopZTEcKkZ3JbbJ7Ghrq3IGmSSSYnLAfCH/fAp4zaCk48mougbmFZ4ATEeTKNqAByQobDcxiu+DeLw2KNY37pGkjYVF3CHpy5Vf8S4YiyrLGAV7in1TVotGbfBX2lkM6wupj8W2xqztrEysBIMCj7C2QRAnFHIqg7dKpGCqwNk/DbdIFAHQUZO407UKJdK5HOq3il+0dszrJgjkKquEKRZVbiU8hn6CqLifFFLvEhymfzNFxu0yFC2NW5NV3EbOGMBw3LnUsjdcFI19g1vKPMBLaciueIbxI+HrFnLNvgEg+9CeYEySPQoyc9qoLy9lvbxzsEHw53xUEjZJUgYDJAZYwirhcgc+vzPWi7dCpdI9YGOvXH7VFMupNeojYMCB026cqOtXSdZJFGHXDYyQAvU49qxyt2RC3IIlOgO2Cdsjbr050qsoyi6jDGsikekDf6ilWBq2WN0yJKZJCNgdAkxhc/wBcY2xVdeyLkmFYmzpXO51b4x+dEXSEtDEHaVFQFsjOf8FBltF7Cm0anAKgYB35n351M6Juyf7NC10JJMhlxuT1xjl+dQ3ksSLI6h0zjIJ9989BUsg+zsoY4ycsdOS655b1U3UqySHy1Z/ViPVyA/m/uaK7FlLigiwWA8SikulzHqJxjSBnvW/uOIwmFWjKlORwa8raXyyWcagCxJIyM4ximJxC4iVVE7opONmznboM7V0QlSoSLPVbHisTyGKNxqH4Dz+lSTcWQZCnDdRXkA4hdW92txFIxkX1Alqfd8XvblmmaZ0YkboSMc6dS+hrPU5eNkLkDlQDXwupAWbbPI96xPhjjmi5kh4jM8hbGkyb6auLrisMkeYygDEhWHcd6wyLS94gsRY+Yq423bFAQXn+pzGO3k81uoU5xWEvjLNeP94z6t1Odj8q0n8PpRZ3tw1yAq6AQ5ONh0/z2pXGwqRv4fCRuuEXkc7jXNCVTB+GvMHjezkETjDxMVYlt9tq9y4JxGK5iZcBXVQWXOcZGa8j8R65+PX5ZI86mXKAYOOWe59q04pRVCTdgkUmhXiTDzBdSkn4u/KiItRdDIhidz+JRnGOn60xlNzGCY1LkY1adRX69qO8ppY45ZWZU2VlPVTsD+lREojAy2IpBvj1NjGR/X596VPFqwUwyEtI3pxsM9valS0LbDJLpYraPMjHYgtkZJPXPyNV8supdOlCyhliK5zz6Z+Z/OnX0jGR5mUFmYaSOQH9aCY62KRsw5uSNsY2/egkVcuSRXZxIYyQ40roU5z3+uBQUyo4MbHJA9WXwAO2R+1PadYzbiIyOzHIViAPnXFUCYudJy5XOnOCB7/XenSFfZHciRioG6EZkblyHT9BQZMUhVcAP+HbGB2oi6kLMmo5WMacDrnkf35U2W0TzVJGCo07nfn3p0CweV12K6iRyGOeB+tKQL5cIB0yMSz/APyMVJFFG86DSS2vC42GegpDKlSQjJ8K5ydxRsKYEY01avUSdsEc6c5kXCx8wPUMUWDGyRhteWIAOr3xjFONvCIhIVkK7nOoHI60bDYK0BR0ZAQjDZF3wc+1HwWzJNGpV1DqdycbH3FPs4pGSMwwAR6vS+vkfcfSrGeFtTGVidJ3xyX39+X60rkZoseF8YvLdysGR6dDKVyOrfuKrXCmR5NZZ9yS2Bn2PamxKE0sragOZGRnry+lSLCZ3ZlzqZckZ/CdqS2KpHILcvE+nSkWkZbJOMcsdfy9/rY2sAnsZnaVlOkDEZyMD+vOm2duEtpolDeWqnfIwhBzn9CaHs5oru7EVvIPuzuNOkHvQG4RMJXgaVdZI0jSvUbde+dzSqRxC8cJU6jpJbK9VPXPzpUtCtn/2Q=="/>
          <p:cNvSpPr>
            <a:spLocks noChangeAspect="1" noChangeArrowheads="1"/>
          </p:cNvSpPr>
          <p:nvPr/>
        </p:nvSpPr>
        <p:spPr bwMode="auto">
          <a:xfrm>
            <a:off x="63500" y="-622300"/>
            <a:ext cx="120967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4" name="AutoShape 12" descr="data:image/jpeg;base64,/9j/4AAQSkZJRgABAQAAAQABAAD/2wBDAAkGBwgHBgkIBwgKCgkLDRYPDQwMDRsUFRAWIB0iIiAdHx8kKDQsJCYxJx8fLT0tMTU3Ojo6Iys/RD84QzQ5Ojf/2wBDAQoKCg0MDRoPDxo3JR8lNzc3Nzc3Nzc3Nzc3Nzc3Nzc3Nzc3Nzc3Nzc3Nzc3Nzc3Nzc3Nzc3Nzc3Nzc3Nzc3Nzf/wAARCACPAIgDASIAAhEBAxEB/8QAGwAAAQUBAQAAAAAAAAAAAAAABAACAwUGAQf/xAA4EAACAQMCBAQDBgUEAwAAAAABAgMABBESIQUxQVEGEyJhMnGBFCNCkaGxB1LB4fAVJFPRFjPC/8QAGQEAAwEBAQAAAAAAAAAAAAAAAQIDAAQF/8QAIhEAAgICAgIDAQEAAAAAAAAAAAECEQMSITEEExRBUSIy/9oADAMBAAIRAxEAPwAYRKNlOTjpTLOMyoxVGHrbOR71ZvJBAuXliRRz3G1VkHGuHR+aDOW+8ONAzmuWzopBi2zkYwM+5p8UJdFbUo23CrvQK+JIpJ1gtLSaWRjhRp5mpUfimt9SQwq75AJ3AoN0ZNBMsSh4w4YnOc5qYi2hUuwUADcmqq6t2kbzJruQuowABt9afaWXDZ7JZ7u6kKOuchwg/qaTZA2XQck1uup5J40LdNQ9I6CuvfWMMRY3K55Dc86D+0cMtdSw6JSHznAdht3rp4jZSsXuYQyoPu4ygO/c+9K5IDmht9eRBI1tCkjk4Yup/Oj4bm3jRQqyFsblYziq6DjHk203+3CTOchgcgH5YpknGb94iTcBCw5KuBW2SFeZJ2EHi8ZndhBOzEYzjAA7VFccZCoSLaTPLnVVHNIqnMsmSeWf1odpDvqkZsk7VtyT8iui2g4/HACPszlidyW/tUh8RI8i+ZatoA1Y18z7+1Z/JB1A105J3IOegrexfgnyX+F83idtQH2TUp6q2MVy248rFWlt3ypzswwao1yDgkEftXRHJjWoI6ZAoPJz0b5EjTt4kt1+KCUflSrMC5VTpmGrHelTrIhvkBRNtpGpGlzzOo7f0qA/ZxEypbkkn+bBp5AZTk4OOXeoV+7A0jpv1qfsa6JyzNsJivbq2KNGqhhkKF20/wDdON9fSZOSPc70CJskYBJ5DHKpwGB3JGOYoOTEeRskdpZV0zuxB6ByPzxUEiQhNIiwmdgWJA+lSHoSfnV9wbg0MkaXV/kxndI+/uaXeXRSCnkeqZW8P4Rc3sYaCHSn/I2AorQ8P8NwR4a6mMp/lUYFWABcIEUpCowqqMAUSofoo9utA78fiwjy+WAXPh6zlCtEzx6R+HlnvVFxLgdzbp5kZ85VGeWCPpWwGorywT0oeQMhLbFu5NZoM/Gxy+jzguxJxsexrqKz8lz7VqeL8JEytPbKol5sOWr5VnSqpnQrAg49xWPNy4njfIPLBcadgm4+EnlUcFrdMmrkc0cBp9ROrG24xTxcaUwrY32wK2wi1B1tnIy+FcDbrmplTTH8RVs/FvTyVwCzA46V3UjqzZQY3wBQsZajY44pQFmHmAfjwAw/7+tKoZJo0YKCzEjmBkUqaxbQxl1HJAJJ2yf0pLE8jBY42Zz+EDtVktlHbKGvZUTTn06hqPzxyqePjFvbEC1hXOOSn4z7nmapHG/srHC32Q2Xhq8mHmehFPc8qNl8MyLu11Hn3UgfSom8RXgwGREUnGC24quveNXsjkGIeWM4IYinUE+zo+PBIu4vCN07x6JIZI2IyyvgjqdiK0rcOdDpkXTDHsBzzislwfjV4oiRSpb8Kgc6u14pcTyaLhXznnnbellGMSuHHr/kOknjjTWDleWK7bqWUTFmUNyU7fpQJdobkM8ZCr1cYB+XeiIb5riYjdkOemMH61FzX4dKjJBXqAYrz9qrXvEExDAkjuKv7WJHGk7jrRMfArCRy0oZM9c0VFy6Nso9maFwtypAJz01LgVR8V4f5oaaNQJV3ZRyYd/nW44pwMWsfm20mtAc8s1SFNSnICydPehODjwxJxhljRhZCNIGo98nb9Kjx6jk8utWfGbIQS6wSsbn0qB161Vs5dmGjB9q1HkTxuLpkiuEyMjkSCetOUruScjcYqNBnzNW4XtzFTEII1LEKeu2c/Wg0IRkqVAXAwegpUotIIxlhzxSp1G0YcoV39eXONzQsttDrzGmknGSDiivLDMSM4ONx8640TlSfM0gc/anVlFKQJLw+Q4YTyKB3INT2/DriTSiXauGYDDDn+VSgxlt5Gbfn32o3giKb1nVjhI2b5bf3pnNlcc5OSRrODWvlIttDFlQpwAMkkdaPv7aDhSASgeafVvvpH1q28MWaWvCRxCXJkdNYDfhFef8Tv7m6u3knfILYJPM9qWUXGKvtnpQkpSpdBtxcC6lMbFjq2BB3rv2OSwjMiea4UZbBz9Kgt5I47QMuAVGdVJfEEcZ8tZVdyMaAQSanCDY0ppE0fFDb3EBDyCM/ECSMZ5flWiXxLbeWgAYezCvLuJcUZ5JAsek6iyj/OntTLLj8rLomRkbvjaqRi0I3Z7FBxm2l+7LqQ3TO1QT8LtbltVtM0cnPDHINYC24gwUFhge/X61fWXE5SnoJJ5gHHL5029/6BVdDPEfCpDaTxzRMHUa0YZxkdiOdY1Lf1Eakx2yc16VFxkuvlXcIeJtiG3qvu/ClneAy8KujBI24il3XPs3MVlD8ObyISlyYoBdJ36+nHX51CGPqwQRnfbp8qt7zw7xixOq8s5fLz/7I8Mo+ooMAYycAEncDO/b+wrPHRxNUCLBIrMUIOw3B50qK1RRsQwJ07bD9aVakIQgEKDlgf5cVJFMurSmCpOGB5g/M1ySCFo9cLhhgErg5BqIQuX8zBGTsTjaskVfDOuCJFdZMb7AjHKtJ4J4VNxNpZMYiBCHbmOZrOSwmbQgTUyHmxr1n+HlgLbhKFtnOS31poQ2kUxcPYtONrDY8HkQswTTjC868omKtrB2xvg8zXqXiqVvsbJHpye9eavEmt5JJdbn0nA2UdgKbyO0jtw8Kys8Vu//AIzotgfMchTp5kVmvCXDpk4h59yroFU6dQ3JxXoT2dsLTMqk4Ho35VRrb+XNqViRnqaHsUIUFY9pWCXll94WIwxNVVxH5ZOFANa2SIyQlnbBOwIGDj61U3lrrnjRAxJPI1GMmVdGn/h3DDPDNHdxiSMpp0NyqfiPCRZ3ch4XIyhTnyGzt8jRfhmzPD7ZdQKs+5NaN1guYMSouvGzY3q6x3Eh7P6MZbXSjMV0GD9Q4x+tWcAA9VpIAe2rnTb22jMpSRVYftVbxAHhUIuLd2ZAd1ONvka502nRVtJWaex4rLEdFwrDpkU674Zwfin3ktuqyf8ALF6G+fY/UVkrLxVay4SfOe5q6h4nw1I/Ma5CR/POfb510xm+mc8vXJWZHj/Dn4NxGWzMvmk4aOQjGUPcUqj8V8Wi4nxxrmNHSNUWKI8vSM7/AK0qnKrOCXfAAHbSFVdKlsaiaYxOGA+8B2JY8x8s7dKbp1IWQBMNtnf5gfpXQryyERlcqAuev+c61NBsM4XZ3Nzfw2sAHmOwVYz3789vpXuXDbRbK0SAHLAepu5rxfw9dJwni1vdlfSkmWbOxyCDj6E16nPxy2tY/MuJ0jjAzqY866MVVZaHK4B/Fyv9hZ0BOmvPEvoISPtKvnY5VTzNbyTxLYXdo8mGAJIXzBgkd8Vjb/yrguYlJGc/EdvnSZkm7R1Ym0qZM99DPEmgsB3YY+hqA2ys+eme24oW0CQt5RcnUPSzGiXDo2RnVjAz1qDjY+6Q+58uMKmxJO+cUVwTg5uJ2vZkKoPhB71zhfCpbmbW+cciK2aWyxQBVGAByq2PFfLJzyfgC+EVVxiuyTaABkbVE8gaRt+Ww9zQd9IY4zg42xn3q76JJ2wOGXzrpiW2zyJoDxCZIbOZNJcaciu2cgWRlHJjzqTxC0f+lF5SB6SpPeuHW3ZeUv5owMFwQzaVIGRqUdvY0St07NGFRWjZsog796BHkyMGj0pkch6gMfOiIUEO7E687qvL6VQ89qg4oJJictsM8tz7UqgFwEYuiN6TnBJ3OKVIxbQYtqdOfNH0J5jbauvElvqjDaiN89j3o+5j8ktHGBIRgFj1PtQeY2ebzWOGBw4GwPbP1o7WUcKIElDI6hSwUZZsbAdhV4OM/wC0t4r9Ef7OQFZhqyvY535VU+QsbopZTEcKkZ3JbbJ7Ghrq3IGmSSSYnLAfCH/fAp4zaCk48mougbmFZ4ATEeTKNqAByQobDcxiu+DeLw2KNY37pGkjYVF3CHpy5Vf8S4YiyrLGAV7in1TVotGbfBX2lkM6wupj8W2xqztrEysBIMCj7C2QRAnFHIqg7dKpGCqwNk/DbdIFAHQUZO407UKJdK5HOq3il+0dszrJgjkKquEKRZVbiU8hn6CqLifFFLvEhymfzNFxu0yFC2NW5NV3EbOGMBw3LnUsjdcFI19g1vKPMBLaciueIbxI+HrFnLNvgEg+9CeYEySPQoyc9qoLy9lvbxzsEHw53xUEjZJUgYDJAZYwirhcgc+vzPWi7dCpdI9YGOvXH7VFMupNeojYMCB026cqOtXSdZJFGHXDYyQAvU49qxyt2RC3IIlOgO2Cdsjbr050qsoyi6jDGsikekDf6ilWBq2WN0yJKZJCNgdAkxhc/wBcY2xVdeyLkmFYmzpXO51b4x+dEXSEtDEHaVFQFsjOf8FBltF7Cm0anAKgYB35n351M6Juyf7NC10JJMhlxuT1xjl+dQ3ksSLI6h0zjIJ9989BUsg+zsoY4ycsdOS655b1U3UqySHy1Z/ViPVyA/m/uaK7FlLigiwWA8SikulzHqJxjSBnvW/uOIwmFWjKlORwa8raXyyWcagCxJIyM4ximJxC4iVVE7opONmznboM7V0QlSoSLPVbHisTyGKNxqH4Dz+lSTcWQZCnDdRXkA4hdW92txFIxkX1Alqfd8XvblmmaZ0YkboSMc6dS+hrPU5eNkLkDlQDXwupAWbbPI96xPhjjmi5kh4jM8hbGkyb6auLrisMkeYygDEhWHcd6wyLS94gsRY+Yq423bFAQXn+pzGO3k81uoU5xWEvjLNeP94z6t1Odj8q0n8PpRZ3tw1yAq6AQ5ONh0/z2pXGwqRv4fCRuuEXkc7jXNCVTB+GvMHjezkETjDxMVYlt9tq9y4JxGK5iZcBXVQWXOcZGa8j8R65+PX5ZI86mXKAYOOWe59q04pRVCTdgkUmhXiTDzBdSkn4u/KiItRdDIhidz+JRnGOn60xlNzGCY1LkY1adRX69qO8ppY45ZWZU2VlPVTsD+lREojAy2IpBvj1NjGR/X596VPFqwUwyEtI3pxsM9valS0LbDJLpYraPMjHYgtkZJPXPyNV8supdOlCyhliK5zz6Z+Z/OnX0jGR5mUFmYaSOQH9aCY62KRsw5uSNsY2/egkVcuSRXZxIYyQ40roU5z3+uBQUyo4MbHJA9WXwAO2R+1PadYzbiIyOzHIViAPnXFUCYudJy5XOnOCB7/XenSFfZHciRioG6EZkblyHT9BQZMUhVcAP+HbGB2oi6kLMmo5WMacDrnkf35U2W0TzVJGCo07nfn3p0CweV12K6iRyGOeB+tKQL5cIB0yMSz/APyMVJFFG86DSS2vC42GegpDKlSQjJ8K5ydxRsKYEY01avUSdsEc6c5kXCx8wPUMUWDGyRhteWIAOr3xjFONvCIhIVkK7nOoHI60bDYK0BR0ZAQjDZF3wc+1HwWzJNGpV1DqdycbH3FPs4pGSMwwAR6vS+vkfcfSrGeFtTGVidJ3xyX39+X60rkZoseF8YvLdysGR6dDKVyOrfuKrXCmR5NZZ9yS2Bn2PamxKE0sragOZGRnry+lSLCZ3ZlzqZckZ/CdqS2KpHILcvE+nSkWkZbJOMcsdfy9/rY2sAnsZnaVlOkDEZyMD+vOm2duEtpolDeWqnfIwhBzn9CaHs5oru7EVvIPuzuNOkHvQG4RMJXgaVdZI0jSvUbde+dzSqRxC8cJU6jpJbK9VPXPzpUtCtn/2Q=="/>
          <p:cNvSpPr>
            <a:spLocks noChangeAspect="1" noChangeArrowheads="1"/>
          </p:cNvSpPr>
          <p:nvPr/>
        </p:nvSpPr>
        <p:spPr bwMode="auto">
          <a:xfrm>
            <a:off x="63500" y="-622300"/>
            <a:ext cx="1209675" cy="1276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" name="Picture 9" descr="bunn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2330" y="4786322"/>
            <a:ext cx="1661957" cy="1749428"/>
          </a:xfrm>
          <a:prstGeom prst="rect">
            <a:avLst/>
          </a:prstGeom>
        </p:spPr>
      </p:pic>
      <p:pic>
        <p:nvPicPr>
          <p:cNvPr id="3086" name="Picture 14" descr="http://t1.gstatic.com/images?q=tbn:ANd9GcQFHmfL3-B8Dl3lt2cOf2Ro_E1Dbob4E5SrAonI7hwvE-i_MU2H"/>
          <p:cNvPicPr>
            <a:picLocks noChangeAspect="1" noChangeArrowheads="1"/>
          </p:cNvPicPr>
          <p:nvPr/>
        </p:nvPicPr>
        <p:blipFill>
          <a:blip r:embed="rId6"/>
          <a:srcRect l="4167" t="4261" r="4166" b="36079"/>
          <a:stretch>
            <a:fillRect/>
          </a:stretch>
        </p:blipFill>
        <p:spPr bwMode="auto">
          <a:xfrm>
            <a:off x="2428860" y="3714752"/>
            <a:ext cx="1928826" cy="1227435"/>
          </a:xfrm>
          <a:prstGeom prst="rect">
            <a:avLst/>
          </a:prstGeom>
          <a:noFill/>
        </p:spPr>
      </p:pic>
      <p:pic>
        <p:nvPicPr>
          <p:cNvPr id="3088" name="Picture 16" descr="http://t3.gstatic.com/images?q=tbn:ANd9GcSh4mgbYfmMr7w1ODuJ75qMmSEUZ4kWok0v7-Eklbv475782WgeWA"/>
          <p:cNvPicPr>
            <a:picLocks noChangeAspect="1" noChangeArrowheads="1"/>
          </p:cNvPicPr>
          <p:nvPr/>
        </p:nvPicPr>
        <p:blipFill>
          <a:blip r:embed="rId7"/>
          <a:srcRect l="7732" t="11583" r="7216"/>
          <a:stretch>
            <a:fillRect/>
          </a:stretch>
        </p:blipFill>
        <p:spPr bwMode="auto">
          <a:xfrm>
            <a:off x="285720" y="3929066"/>
            <a:ext cx="1571636" cy="2181223"/>
          </a:xfrm>
          <a:prstGeom prst="rect">
            <a:avLst/>
          </a:prstGeom>
          <a:noFill/>
        </p:spPr>
      </p:pic>
      <p:sp>
        <p:nvSpPr>
          <p:cNvPr id="3090" name="AutoShape 18" descr="data:image/jpeg;base64,/9j/4AAQSkZJRgABAQAAAQABAAD/2wCEAAkGBhQSERUUEhIUFBUVFBUVFBYXFRQUFBIXFRQXFxgUFBUXHCYeFxojGRQWIC8gIycpLCwsGB4yNTAqNSYrLCkBCQoKDgwOGg8PGCkiHBwpLCkpKSkpKSkpKSk1KSksKSksKSwpKSksNSopKSksKSkpKSkpKSkpKSkpKSkpLCwpLP/AABEIAIcAtAMBIgACEQEDEQH/xAAbAAABBQEBAAAAAAAAAAAAAAADAQIEBQYAB//EADgQAAEDAgQDBgUDAwQDAAAAAAEAAhEDIQQSMUEFUWEGInGBkfATMqGx0VLB4QdyghQzQrIWI2P/xAAZAQADAQEBAAAAAAAAAAAAAAABAgMABAX/xAAgEQACAgMBAAMBAQAAAAAAAAAAAQIRAyExEgQiQVET/9oADAMBAAIRAxEAPwDaFyaSmZkhcvHPSHyklMzJC5ANDyUkoZekzrBoJKSUPOkL0TBcyQvQS9NNRAAYvTTUQTUQ3VFjEg1Ew1VHdVQy4lMkzEg11wqoLaSMyl0VFD+isfKG5pUulhiVLZgOioooUraVEqXTpnkrCjgVLZhQqJCtlbTolSWYcqc3DojaKZIVshDCdFyshSSJvIlmWldKYXppevNOweXJpchueml6Bh5ckzoReml6xgxemmogPrgKsxPaGk3V4RSb4YtnVU0PlY3H9uWC1IZjz2Wex/HcRVnNULRybYLojgb6JLJFHqIxVPMGmqyToJEq2pcFleO9l8MDUzOmwnr6len9ke0zP9qq+DPcc46jlPNX/wAKVk1l3Rd0+z4R28AaF3FO1GHw0fEqd4iQxvfeRzgaDqY81SVP6mUtqFY+JYPpJWUUFtl+ODtCcOHDkqKt/UOnkltGpm2BygeZBXYDt/TNqrTT66t8+SNC2zQNwgCkMoBRcBxuhW/26rHHlIn0Ks8qySFbB/CTwxOypwCehRganBqdC6UyQLFyrknxEqNC2YI1Ew1UI1EN1ZeOegGNVDdWUd9dCzEp1FsJJdiEN+KTqWF5olSkAnUDFRj8WS0jmFgcJwGpUqkPs2bnmFu8eQq34sJ4y8mcIy2y94N2SwgaJYHGLzeVj+0vDWUcRUp0pLe6QNSMwuPDRXFLibmqq4jVl7nn5nx5AAABWhKyc4EbDS1uUWtdSsMSYDSZJ8TrrCq/jFzsrNdSdm9VoOF0AAAAZ7uabl2YSDH0V029EHCguE4WXGD3TANzObaZ8d0T/TZXQRvA26fm6ucHhw0w7QTB6G4v4hExjWiq1xOomdpBaI6eaZIaiLhsHYAiZ/MflDxlBgt8s/f99VZF+UAgTFjz1usv224tkY2Df4jY6Rcj0VKVEuyoXE8NcbjXnGmu48PNSOCcdxVEkMxJaNxAePLPMJODcRFWn1AncnlN/cc1WFxpkSYkkk9P2EJfq1YsotOj0HhPbGvIzuNUbzTa30c2IPkthw/izK1MPbIB52Nl51wTBuqkCm1wDm6md9anQfdbvDcMDGgC8D16pZ0uGhf6TqmNA3Ud/EU12HHJO/0wU7Y9IAeInkVyKKBSIWzaMO4lMyFWAwvNOFKNly+Ujqsh0cJOqlii1q6o4oRbO6IbFfXGyiYisjuACh1XBAxBxLZUB9NWFZyp+K4rIzqTAv5n7JUrY10hJBdlbLjvAkDz59AuHZoPmaxzHQNAPkLyT10uqnD8VNMOg3gi2w6e/uoeGdWxDwA53eMWcWi+0g2531369+PHFHLknKrJLKDaNfI8PaZ11DhvsNoWswYBfyMQ6BdwnuuG1jafCyz+NrUszKbaOdjSxjqrnOzkwQ57IPdaQ4QHT8s7wO4VxbISC/PIJaf8oII1puBHgfqma88DD7dN/wDBzZYIEWggFvKMxg256bKPUwL2HKf+U5Ii7dcpAO3PxWb/APMABoSBr4CwzXmI26dUOt2odmOSBll3pGg0O3r0RtMDUolxisaQC2Cckl52aQJAMnVee9oKzqlTM42HyjkDv/KvKmNzuqAgEOeHFuYNIFw4Fx1a0x1jNdpCqu0dIF9jAaB83zOkaiTJaBa1iSmrRL19iFwnir6b4afmix0MaenNavEUhWABzNGYBxjedI00F738lkqPBa0gtp5spbOwJ1jvRy8FquFcXq0w0PpOflAD4guh0wSOpNuWkoJL9BJu7R692OLHYVhZt3XRfvC0+YhXuReTcI7RNFQOw9Y0nu7uV0ZXRs5h32st7wntdSqiHkMeLGT3HEa5HeOxuErhXDKX4y7dT6JoaoDO0NFzixjzUcNW02mpHiRYeqs2iQNR4/ukGB5FyLlXImMkY1UerU2Q2MceiK2nA5rkOsjObugVHwplRqh1sLm/KAUiFWxSivxCPisGQq2o0jVTbZRRQtWtN489h5rJ8d4qyo7KwzkmTsSeXPSJUrifBXvJJrzMw14IaBNmiDAjwWdxnDalMl0AgC8GZ8F0YlG7vZDK5VSQem0u098tVouzdKabmg5IJZVcWyIIkZbgkxPdEmIWdwuIIIIHWdPXwV7wTFilVBeSRUM1TYuLjMQySS2QJjoTyXbDpzS3Gi3xFNrKQPwp7rix8FpbVaxxYHSeU21kNtJWNw+Fe8zcCZPrK9IxbGtoPLxsS7JP6SJAdt9zBgGyxlDEBsR522U/kNxqi3xlaeiLiKDqd3CQSwtdsXNMlp/TLZtvEjeDY3ChotJAdUbmtdoe4NPIyPsrelj2PaWPbma4Q5pm/s3B2N1SYpmUVGZswYe6eYPyz6zGkzzU4z9aGlBxdguEAmsLkySRcQ4n9RtALjGv7LdcH7ONxNT5soYPiSAHEz3Q12f5SMzrAQMrlj+B4MurMgCwa0g6OuZmfFewdlMKBTLgIzu8Ya2zYkm1yfPoF0N+YHL5uZYYLgNGk3u0xpDnEBzj5nTwFklfslh3kudSBJ5S09DaN4VjRcLXHv7qVT8lCyvOGM4p2BGU/Bef7HgOZ5SJBsLrN03/AAviUqwIjvkEgutrAA7+k9QvWwxZ7tT2fNeC1oDxdjuThcCeREjzVVNx2TcVLRmex3FHDuNxTaZqEupMrUWhjx/83sjN4G4Xo9IOyjNGaL5ZAnpN1Q8P7L0zD3AgPANSm4BzXEjdp+V4P/ILQgAAAaAWU1vYzVaQi5dC5EBlGYflCe7DKXRbGyKAFy0dHorBhTP2XVMNZTnW6JrneQ+qFDemVFbDct+iqMXwxaSqZ0CBUwyDiP6o8+x2FLbEKhx2GzAj2N16Vj+Eh8rP43s2/YT70SU48KKSfTztoLTBNxIm88j7lX/ZbHinULnNkDLpM8rdBz6lS8X2IrPE0298XiQA7pJ0+ym8B7FYgfPkZyBAeRrmDhoR4HWNF348iq2cOSMlpE6riHVadQgAZieZubQLaX1i8n9KyxwRBv8AuvQ2cHFNkAl0auMCdptYAbAWueaz/F8BBn39lDNP07RfAvKoz9MR/Cj8baBoPnaz1DnT9AplRxkCLc+SjVaXxKzGm4a0ufH6ZNh1Og8VLDuaR0ZtQs0PZTAZKbqjp0Jkf2lziOVoaOrl6R2Yo5cO3OBOZ0xcXgx9VmOE4NuVzSJawAOsbu+dwHnkE8wF6BhMPlaAQAR82wzG5A5AG3gAvQy8SPMg92Ob4+qKxvT0T04hRSHuxQU/VDTgUwKHhI4JUqIBAEiQmFywSiY6PeiQm3vRNe77enJCfVgn3K5HovQ6qb9B7lBq1ABbzQ3VOfmgB+b7eaAyQdr53j722StBPTn0/JQ2076RYCPX6qWG39LbD86ImYw0Re3iTrBvKVtFvL39vNKHSTqfHc/hFZT5nX35eCIoJlAQbb7eO3IeKIaAA0/nl0R28+t+Q52T2tnn4b+J5WRFIWIw1rD3z9Vl+OYTum3X6Lb/AApHuYCquN8OzMMCbWA/PVaStDRls8srsg399UnZPCmo99cju/Nz7rS3K0/3Oyhd2hpFjH7Etgf5GFM7I4lvwiywADS4HcteHNA5gxEdE/w4ptsb5k6SSPROzHDvlBgnM6pUINiQ7u+Rff8AwWrybKl7JiaHxLy4xpECn3ABzAOczuXFXgV5u2cseHZUieGpwCQYGngeaUtSZkTCgQkL4XZuRQKtXmmAEL0qqavFGgxK5L6QaITgdrHTmozr22vfx1R2vnzuhPsJ6aeNlynQgDGdev7IlJoGvQW199U07eg+5hcDeOck/T+FghWG87mdNt/fNFY+/U7dPD6Jr23tt7980hdeRqN9rfTdYULEj79Sj0h3rG028t1FFoG5PsqTQ1PkmA+BaTbBFaw8tPqV1NkCP5Uhg99eqZIm2Npt+kA9TdPdQBF9NLfVOy+/ynj9z76pxTL8c7FMrNOgkQRsdo6C2qyLP6X1aBLxVp5RpJdn/wCsSNjJ8Nl6wPfkh1qWYEIRj53EZycqUjM9g8cctTDVQG1KLmktEkZXj52c2kwQbfMbDRatrVmR2fc3E0sRT+en/wCqoNBVoPmf82EkjoSNgtS0Joy9bFap0hAE7Kuabp8p0gM4AoFcc0V71S8Q41lJbElZtLpkn+FkagAufNUHFOKSYaVCqYxztzCFC555r0isYVtjdVydC5cxQsQ8X6a+Rgjw1QHkmSfE+a5crGQxw/HqEgN/slXIBDucMxHQSPROBvA980i5EUNSo3k7e4RqQ8ly5MgMlsMgH3yRQP45Dy3XLlQkxwRAPfRIuRAPSpVyJhQEsrlyYA6EjvBcuTGIeOxYY0mFla9fO4uO65cubM/wrAZKWVy5cxQWUi5csY//2Q=="/>
          <p:cNvSpPr>
            <a:spLocks noChangeAspect="1" noChangeArrowheads="1"/>
          </p:cNvSpPr>
          <p:nvPr/>
        </p:nvSpPr>
        <p:spPr bwMode="auto">
          <a:xfrm>
            <a:off x="63500" y="-630238"/>
            <a:ext cx="17145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92" name="AutoShape 20" descr="data:image/jpeg;base64,/9j/4AAQSkZJRgABAQAAAQABAAD/2wCEAAkGBhQSERUUEhIUFBUVFBUVFBYXFRQUFBIXFRQXFxgUFBUXHCYeFxojGRQWIC8gIycpLCwsGB4yNTAqNSYrLCkBCQoKDgwOGg8PGCkiHBwpLCkpKSkpKSkpKSk1KSksKSksKSwpKSksNSopKSksKSkpKSkpKSkpKSkpKSkpLCwpLP/AABEIAIcAtAMBIgACEQEDEQH/xAAbAAABBQEBAAAAAAAAAAAAAAADAQIEBQYAB//EADgQAAEDAgQDBgUDAwQDAAAAAAEAAhEDIQQSMUEFUWEGInGBkfATMqGx0VLB4QdyghQzQrIWI2P/xAAZAQADAQEBAAAAAAAAAAAAAAABAgMABAX/xAAgEQACAgMBAAMBAQAAAAAAAAAAAQIRAyExEgQiQVET/9oADAMBAAIRAxEAPwDaFyaSmZkhcvHPSHyklMzJC5ANDyUkoZekzrBoJKSUPOkL0TBcyQvQS9NNRAAYvTTUQTUQ3VFjEg1Ew1VHdVQy4lMkzEg11wqoLaSMyl0VFD+isfKG5pUulhiVLZgOioooUraVEqXTpnkrCjgVLZhQqJCtlbTolSWYcqc3DojaKZIVshDCdFyshSSJvIlmWldKYXppevNOweXJpchueml6Bh5ckzoReml6xgxemmogPrgKsxPaGk3V4RSb4YtnVU0PlY3H9uWC1IZjz2Wex/HcRVnNULRybYLojgb6JLJFHqIxVPMGmqyToJEq2pcFleO9l8MDUzOmwnr6len9ke0zP9qq+DPcc46jlPNX/wAKVk1l3Rd0+z4R28AaF3FO1GHw0fEqd4iQxvfeRzgaDqY81SVP6mUtqFY+JYPpJWUUFtl+ODtCcOHDkqKt/UOnkltGpm2BygeZBXYDt/TNqrTT66t8+SNC2zQNwgCkMoBRcBxuhW/26rHHlIn0Ks8qySFbB/CTwxOypwCehRganBqdC6UyQLFyrknxEqNC2YI1Ew1UI1EN1ZeOegGNVDdWUd9dCzEp1FsJJdiEN+KTqWF5olSkAnUDFRj8WS0jmFgcJwGpUqkPs2bnmFu8eQq34sJ4y8mcIy2y94N2SwgaJYHGLzeVj+0vDWUcRUp0pLe6QNSMwuPDRXFLibmqq4jVl7nn5nx5AAABWhKyc4EbDS1uUWtdSsMSYDSZJ8TrrCq/jFzsrNdSdm9VoOF0AAAAZ7uabl2YSDH0V029EHCguE4WXGD3TANzObaZ8d0T/TZXQRvA26fm6ucHhw0w7QTB6G4v4hExjWiq1xOomdpBaI6eaZIaiLhsHYAiZ/MflDxlBgt8s/f99VZF+UAgTFjz1usv224tkY2Df4jY6Rcj0VKVEuyoXE8NcbjXnGmu48PNSOCcdxVEkMxJaNxAePLPMJODcRFWn1AncnlN/cc1WFxpkSYkkk9P2EJfq1YsotOj0HhPbGvIzuNUbzTa30c2IPkthw/izK1MPbIB52Nl51wTBuqkCm1wDm6md9anQfdbvDcMDGgC8D16pZ0uGhf6TqmNA3Ud/EU12HHJO/0wU7Y9IAeInkVyKKBSIWzaMO4lMyFWAwvNOFKNly+Ujqsh0cJOqlii1q6o4oRbO6IbFfXGyiYisjuACh1XBAxBxLZUB9NWFZyp+K4rIzqTAv5n7JUrY10hJBdlbLjvAkDz59AuHZoPmaxzHQNAPkLyT10uqnD8VNMOg3gi2w6e/uoeGdWxDwA53eMWcWi+0g2531369+PHFHLknKrJLKDaNfI8PaZ11DhvsNoWswYBfyMQ6BdwnuuG1jafCyz+NrUszKbaOdjSxjqrnOzkwQ57IPdaQ4QHT8s7wO4VxbISC/PIJaf8oII1puBHgfqma88DD7dN/wDBzZYIEWggFvKMxg256bKPUwL2HKf+U5Ii7dcpAO3PxWb/APMABoSBr4CwzXmI26dUOt2odmOSBll3pGg0O3r0RtMDUolxisaQC2Cckl52aQJAMnVee9oKzqlTM42HyjkDv/KvKmNzuqAgEOeHFuYNIFw4Fx1a0x1jNdpCqu0dIF9jAaB83zOkaiTJaBa1iSmrRL19iFwnir6b4afmix0MaenNavEUhWABzNGYBxjedI00F738lkqPBa0gtp5spbOwJ1jvRy8FquFcXq0w0PpOflAD4guh0wSOpNuWkoJL9BJu7R692OLHYVhZt3XRfvC0+YhXuReTcI7RNFQOw9Y0nu7uV0ZXRs5h32st7wntdSqiHkMeLGT3HEa5HeOxuErhXDKX4y7dT6JoaoDO0NFzixjzUcNW02mpHiRYeqs2iQNR4/ukGB5FyLlXImMkY1UerU2Q2MceiK2nA5rkOsjObugVHwplRqh1sLm/KAUiFWxSivxCPisGQq2o0jVTbZRRQtWtN489h5rJ8d4qyo7KwzkmTsSeXPSJUrifBXvJJrzMw14IaBNmiDAjwWdxnDalMl0AgC8GZ8F0YlG7vZDK5VSQem0u098tVouzdKabmg5IJZVcWyIIkZbgkxPdEmIWdwuIIIIHWdPXwV7wTFilVBeSRUM1TYuLjMQySS2QJjoTyXbDpzS3Gi3xFNrKQPwp7rix8FpbVaxxYHSeU21kNtJWNw+Fe8zcCZPrK9IxbGtoPLxsS7JP6SJAdt9zBgGyxlDEBsR522U/kNxqi3xlaeiLiKDqd3CQSwtdsXNMlp/TLZtvEjeDY3ChotJAdUbmtdoe4NPIyPsrelj2PaWPbma4Q5pm/s3B2N1SYpmUVGZswYe6eYPyz6zGkzzU4z9aGlBxdguEAmsLkySRcQ4n9RtALjGv7LdcH7ONxNT5soYPiSAHEz3Q12f5SMzrAQMrlj+B4MurMgCwa0g6OuZmfFewdlMKBTLgIzu8Ya2zYkm1yfPoF0N+YHL5uZYYLgNGk3u0xpDnEBzj5nTwFklfslh3kudSBJ5S09DaN4VjRcLXHv7qVT8lCyvOGM4p2BGU/Bef7HgOZ5SJBsLrN03/AAviUqwIjvkEgutrAA7+k9QvWwxZ7tT2fNeC1oDxdjuThcCeREjzVVNx2TcVLRmex3FHDuNxTaZqEupMrUWhjx/83sjN4G4Xo9IOyjNGaL5ZAnpN1Q8P7L0zD3AgPANSm4BzXEjdp+V4P/ILQgAAAaAWU1vYzVaQi5dC5EBlGYflCe7DKXRbGyKAFy0dHorBhTP2XVMNZTnW6JrneQ+qFDemVFbDct+iqMXwxaSqZ0CBUwyDiP6o8+x2FLbEKhx2GzAj2N16Vj+Eh8rP43s2/YT70SU48KKSfTztoLTBNxIm88j7lX/ZbHinULnNkDLpM8rdBz6lS8X2IrPE0298XiQA7pJ0+ym8B7FYgfPkZyBAeRrmDhoR4HWNF348iq2cOSMlpE6riHVadQgAZieZubQLaX1i8n9KyxwRBv8AuvQ2cHFNkAl0auMCdptYAbAWueaz/F8BBn39lDNP07RfAvKoz9MR/Cj8baBoPnaz1DnT9AplRxkCLc+SjVaXxKzGm4a0ufH6ZNh1Og8VLDuaR0ZtQs0PZTAZKbqjp0Jkf2lziOVoaOrl6R2Yo5cO3OBOZ0xcXgx9VmOE4NuVzSJawAOsbu+dwHnkE8wF6BhMPlaAQAR82wzG5A5AG3gAvQy8SPMg92Ob4+qKxvT0T04hRSHuxQU/VDTgUwKHhI4JUqIBAEiQmFywSiY6PeiQm3vRNe77enJCfVgn3K5HovQ6qb9B7lBq1ABbzQ3VOfmgB+b7eaAyQdr53j722StBPTn0/JQ2076RYCPX6qWG39LbD86ImYw0Re3iTrBvKVtFvL39vNKHSTqfHc/hFZT5nX35eCIoJlAQbb7eO3IeKIaAA0/nl0R28+t+Q52T2tnn4b+J5WRFIWIw1rD3z9Vl+OYTum3X6Lb/AApHuYCquN8OzMMCbWA/PVaStDRls8srsg399UnZPCmo99cju/Nz7rS3K0/3Oyhd2hpFjH7Etgf5GFM7I4lvwiywADS4HcteHNA5gxEdE/w4ptsb5k6SSPROzHDvlBgnM6pUINiQ7u+Rff8AwWrybKl7JiaHxLy4xpECn3ABzAOczuXFXgV5u2cseHZUieGpwCQYGngeaUtSZkTCgQkL4XZuRQKtXmmAEL0qqavFGgxK5L6QaITgdrHTmozr22vfx1R2vnzuhPsJ6aeNlynQgDGdev7IlJoGvQW199U07eg+5hcDeOck/T+FghWG87mdNt/fNFY+/U7dPD6Jr23tt7980hdeRqN9rfTdYULEj79Sj0h3rG028t1FFoG5PsqTQ1PkmA+BaTbBFaw8tPqV1NkCP5Uhg99eqZIm2Npt+kA9TdPdQBF9NLfVOy+/ynj9z76pxTL8c7FMrNOgkQRsdo6C2qyLP6X1aBLxVp5RpJdn/wCsSNjJ8Nl6wPfkh1qWYEIRj53EZycqUjM9g8cctTDVQG1KLmktEkZXj52c2kwQbfMbDRatrVmR2fc3E0sRT+en/wCqoNBVoPmf82EkjoSNgtS0Joy9bFap0hAE7Kuabp8p0gM4AoFcc0V71S8Q41lJbElZtLpkn+FkagAufNUHFOKSYaVCqYxztzCFC555r0isYVtjdVydC5cxQsQ8X6a+Rgjw1QHkmSfE+a5crGQxw/HqEgN/slXIBDucMxHQSPROBvA980i5EUNSo3k7e4RqQ8ly5MgMlsMgH3yRQP45Dy3XLlQkxwRAPfRIuRAPSpVyJhQEsrlyYA6EjvBcuTGIeOxYY0mFla9fO4uO65cubM/wrAZKWVy5cxQWUi5csY//2Q=="/>
          <p:cNvSpPr>
            <a:spLocks noChangeAspect="1" noChangeArrowheads="1"/>
          </p:cNvSpPr>
          <p:nvPr/>
        </p:nvSpPr>
        <p:spPr bwMode="auto">
          <a:xfrm>
            <a:off x="63500" y="-630238"/>
            <a:ext cx="17145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94" name="AutoShape 22" descr="data:image/jpeg;base64,/9j/4AAQSkZJRgABAQAAAQABAAD/2wCEAAkGBhQSERUUEhIUFBUVFBUVFBYXFRQUFBIXFRQXFxgUFBUXHCYeFxojGRQWIC8gIycpLCwsGB4yNTAqNSYrLCkBCQoKDgwOGg8PGCkiHBwpLCkpKSkpKSkpKSk1KSksKSksKSwpKSksNSopKSksKSkpKSkpKSkpKSkpKSkpLCwpLP/AABEIAIcAtAMBIgACEQEDEQH/xAAbAAABBQEBAAAAAAAAAAAAAAADAQIEBQYAB//EADgQAAEDAgQDBgUDAwQDAAAAAAEAAhEDIQQSMUEFUWEGInGBkfATMqGx0VLB4QdyghQzQrIWI2P/xAAZAQADAQEBAAAAAAAAAAAAAAABAgMABAX/xAAgEQACAgMBAAMBAQAAAAAAAAAAAQIRAyExEgQiQVET/9oADAMBAAIRAxEAPwDaFyaSmZkhcvHPSHyklMzJC5ANDyUkoZekzrBoJKSUPOkL0TBcyQvQS9NNRAAYvTTUQTUQ3VFjEg1Ew1VHdVQy4lMkzEg11wqoLaSMyl0VFD+isfKG5pUulhiVLZgOioooUraVEqXTpnkrCjgVLZhQqJCtlbTolSWYcqc3DojaKZIVshDCdFyshSSJvIlmWldKYXppevNOweXJpchueml6Bh5ckzoReml6xgxemmogPrgKsxPaGk3V4RSb4YtnVU0PlY3H9uWC1IZjz2Wex/HcRVnNULRybYLojgb6JLJFHqIxVPMGmqyToJEq2pcFleO9l8MDUzOmwnr6len9ke0zP9qq+DPcc46jlPNX/wAKVk1l3Rd0+z4R28AaF3FO1GHw0fEqd4iQxvfeRzgaDqY81SVP6mUtqFY+JYPpJWUUFtl+ODtCcOHDkqKt/UOnkltGpm2BygeZBXYDt/TNqrTT66t8+SNC2zQNwgCkMoBRcBxuhW/26rHHlIn0Ks8qySFbB/CTwxOypwCehRganBqdC6UyQLFyrknxEqNC2YI1Ew1UI1EN1ZeOegGNVDdWUd9dCzEp1FsJJdiEN+KTqWF5olSkAnUDFRj8WS0jmFgcJwGpUqkPs2bnmFu8eQq34sJ4y8mcIy2y94N2SwgaJYHGLzeVj+0vDWUcRUp0pLe6QNSMwuPDRXFLibmqq4jVl7nn5nx5AAABWhKyc4EbDS1uUWtdSsMSYDSZJ8TrrCq/jFzsrNdSdm9VoOF0AAAAZ7uabl2YSDH0V029EHCguE4WXGD3TANzObaZ8d0T/TZXQRvA26fm6ucHhw0w7QTB6G4v4hExjWiq1xOomdpBaI6eaZIaiLhsHYAiZ/MflDxlBgt8s/f99VZF+UAgTFjz1usv224tkY2Df4jY6Rcj0VKVEuyoXE8NcbjXnGmu48PNSOCcdxVEkMxJaNxAePLPMJODcRFWn1AncnlN/cc1WFxpkSYkkk9P2EJfq1YsotOj0HhPbGvIzuNUbzTa30c2IPkthw/izK1MPbIB52Nl51wTBuqkCm1wDm6md9anQfdbvDcMDGgC8D16pZ0uGhf6TqmNA3Ud/EU12HHJO/0wU7Y9IAeInkVyKKBSIWzaMO4lMyFWAwvNOFKNly+Ujqsh0cJOqlii1q6o4oRbO6IbFfXGyiYisjuACh1XBAxBxLZUB9NWFZyp+K4rIzqTAv5n7JUrY10hJBdlbLjvAkDz59AuHZoPmaxzHQNAPkLyT10uqnD8VNMOg3gi2w6e/uoeGdWxDwA53eMWcWi+0g2531369+PHFHLknKrJLKDaNfI8PaZ11DhvsNoWswYBfyMQ6BdwnuuG1jafCyz+NrUszKbaOdjSxjqrnOzkwQ57IPdaQ4QHT8s7wO4VxbISC/PIJaf8oII1puBHgfqma88DD7dN/wDBzZYIEWggFvKMxg256bKPUwL2HKf+U5Ii7dcpAO3PxWb/APMABoSBr4CwzXmI26dUOt2odmOSBll3pGg0O3r0RtMDUolxisaQC2Cckl52aQJAMnVee9oKzqlTM42HyjkDv/KvKmNzuqAgEOeHFuYNIFw4Fx1a0x1jNdpCqu0dIF9jAaB83zOkaiTJaBa1iSmrRL19iFwnir6b4afmix0MaenNavEUhWABzNGYBxjedI00F738lkqPBa0gtp5spbOwJ1jvRy8FquFcXq0w0PpOflAD4guh0wSOpNuWkoJL9BJu7R692OLHYVhZt3XRfvC0+YhXuReTcI7RNFQOw9Y0nu7uV0ZXRs5h32st7wntdSqiHkMeLGT3HEa5HeOxuErhXDKX4y7dT6JoaoDO0NFzixjzUcNW02mpHiRYeqs2iQNR4/ukGB5FyLlXImMkY1UerU2Q2MceiK2nA5rkOsjObugVHwplRqh1sLm/KAUiFWxSivxCPisGQq2o0jVTbZRRQtWtN489h5rJ8d4qyo7KwzkmTsSeXPSJUrifBXvJJrzMw14IaBNmiDAjwWdxnDalMl0AgC8GZ8F0YlG7vZDK5VSQem0u098tVouzdKabmg5IJZVcWyIIkZbgkxPdEmIWdwuIIIIHWdPXwV7wTFilVBeSRUM1TYuLjMQySS2QJjoTyXbDpzS3Gi3xFNrKQPwp7rix8FpbVaxxYHSeU21kNtJWNw+Fe8zcCZPrK9IxbGtoPLxsS7JP6SJAdt9zBgGyxlDEBsR522U/kNxqi3xlaeiLiKDqd3CQSwtdsXNMlp/TLZtvEjeDY3ChotJAdUbmtdoe4NPIyPsrelj2PaWPbma4Q5pm/s3B2N1SYpmUVGZswYe6eYPyz6zGkzzU4z9aGlBxdguEAmsLkySRcQ4n9RtALjGv7LdcH7ONxNT5soYPiSAHEz3Q12f5SMzrAQMrlj+B4MurMgCwa0g6OuZmfFewdlMKBTLgIzu8Ya2zYkm1yfPoF0N+YHL5uZYYLgNGk3u0xpDnEBzj5nTwFklfslh3kudSBJ5S09DaN4VjRcLXHv7qVT8lCyvOGM4p2BGU/Bef7HgOZ5SJBsLrN03/AAviUqwIjvkEgutrAA7+k9QvWwxZ7tT2fNeC1oDxdjuThcCeREjzVVNx2TcVLRmex3FHDuNxTaZqEupMrUWhjx/83sjN4G4Xo9IOyjNGaL5ZAnpN1Q8P7L0zD3AgPANSm4BzXEjdp+V4P/ILQgAAAaAWU1vYzVaQi5dC5EBlGYflCe7DKXRbGyKAFy0dHorBhTP2XVMNZTnW6JrneQ+qFDemVFbDct+iqMXwxaSqZ0CBUwyDiP6o8+x2FLbEKhx2GzAj2N16Vj+Eh8rP43s2/YT70SU48KKSfTztoLTBNxIm88j7lX/ZbHinULnNkDLpM8rdBz6lS8X2IrPE0298XiQA7pJ0+ym8B7FYgfPkZyBAeRrmDhoR4HWNF348iq2cOSMlpE6riHVadQgAZieZubQLaX1i8n9KyxwRBv8AuvQ2cHFNkAl0auMCdptYAbAWueaz/F8BBn39lDNP07RfAvKoz9MR/Cj8baBoPnaz1DnT9AplRxkCLc+SjVaXxKzGm4a0ufH6ZNh1Og8VLDuaR0ZtQs0PZTAZKbqjp0Jkf2lziOVoaOrl6R2Yo5cO3OBOZ0xcXgx9VmOE4NuVzSJawAOsbu+dwHnkE8wF6BhMPlaAQAR82wzG5A5AG3gAvQy8SPMg92Ob4+qKxvT0T04hRSHuxQU/VDTgUwKHhI4JUqIBAEiQmFywSiY6PeiQm3vRNe77enJCfVgn3K5HovQ6qb9B7lBq1ABbzQ3VOfmgB+b7eaAyQdr53j722StBPTn0/JQ2076RYCPX6qWG39LbD86ImYw0Re3iTrBvKVtFvL39vNKHSTqfHc/hFZT5nX35eCIoJlAQbb7eO3IeKIaAA0/nl0R28+t+Q52T2tnn4b+J5WRFIWIw1rD3z9Vl+OYTum3X6Lb/AApHuYCquN8OzMMCbWA/PVaStDRls8srsg399UnZPCmo99cju/Nz7rS3K0/3Oyhd2hpFjH7Etgf5GFM7I4lvwiywADS4HcteHNA5gxEdE/w4ptsb5k6SSPROzHDvlBgnM6pUINiQ7u+Rff8AwWrybKl7JiaHxLy4xpECn3ABzAOczuXFXgV5u2cseHZUieGpwCQYGngeaUtSZkTCgQkL4XZuRQKtXmmAEL0qqavFGgxK5L6QaITgdrHTmozr22vfx1R2vnzuhPsJ6aeNlynQgDGdev7IlJoGvQW199U07eg+5hcDeOck/T+FghWG87mdNt/fNFY+/U7dPD6Jr23tt7980hdeRqN9rfTdYULEj79Sj0h3rG028t1FFoG5PsqTQ1PkmA+BaTbBFaw8tPqV1NkCP5Uhg99eqZIm2Npt+kA9TdPdQBF9NLfVOy+/ynj9z76pxTL8c7FMrNOgkQRsdo6C2qyLP6X1aBLxVp5RpJdn/wCsSNjJ8Nl6wPfkh1qWYEIRj53EZycqUjM9g8cctTDVQG1KLmktEkZXj52c2kwQbfMbDRatrVmR2fc3E0sRT+en/wCqoNBVoPmf82EkjoSNgtS0Joy9bFap0hAE7Kuabp8p0gM4AoFcc0V71S8Q41lJbElZtLpkn+FkagAufNUHFOKSYaVCqYxztzCFC555r0isYVtjdVydC5cxQsQ8X6a+Rgjw1QHkmSfE+a5crGQxw/HqEgN/slXIBDucMxHQSPROBvA980i5EUNSo3k7e4RqQ8ly5MgMlsMgH3yRQP45Dy3XLlQkxwRAPfRIuRAPSpVyJhQEsrlyYA6EjvBcuTGIeOxYY0mFla9fO4uO65cubM/wrAZKWVy5cxQWUi5csY//2Q=="/>
          <p:cNvSpPr>
            <a:spLocks noChangeAspect="1" noChangeArrowheads="1"/>
          </p:cNvSpPr>
          <p:nvPr/>
        </p:nvSpPr>
        <p:spPr bwMode="auto">
          <a:xfrm>
            <a:off x="63500" y="-630238"/>
            <a:ext cx="17145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6" name="Picture 15" descr="bat.bmp"/>
          <p:cNvPicPr>
            <a:picLocks noChangeAspect="1"/>
          </p:cNvPicPr>
          <p:nvPr/>
        </p:nvPicPr>
        <p:blipFill>
          <a:blip r:embed="rId8"/>
          <a:srcRect l="29163" t="16662" r="4161" b="5550"/>
          <a:stretch>
            <a:fillRect/>
          </a:stretch>
        </p:blipFill>
        <p:spPr>
          <a:xfrm>
            <a:off x="5286380" y="3857628"/>
            <a:ext cx="1428760" cy="1250165"/>
          </a:xfrm>
          <a:prstGeom prst="rect">
            <a:avLst/>
          </a:prstGeom>
        </p:spPr>
      </p:pic>
      <p:sp>
        <p:nvSpPr>
          <p:cNvPr id="3096" name="AutoShape 24" descr="data:image/jpeg;base64,/9j/4AAQSkZJRgABAQAAAQABAAD/2wBDAAkGBwgHBgkIBwgKCgkLDRYPDQwMDRsUFRAWIB0iIiAdHx8kKDQsJCYxJx8fLT0tMTU3Ojo6Iys/RD84QzQ5Ojf/2wBDAQoKCg0MDRoPDxo3JR8lNzc3Nzc3Nzc3Nzc3Nzc3Nzc3Nzc3Nzc3Nzc3Nzc3Nzc3Nzc3Nzc3Nzc3Nzc3Nzc3Nzf/wAARCACLALoDASIAAhEBAxEB/8QAGwAAAgMBAQEAAAAAAAAAAAAAAwQBAgUGAAf/xAA+EAACAgEDAgUBBgYABAQHAAABAgMRAAQSITFBBRMiUWFxBhSBkaGxIzJCwdHwFSRS8TM1YuFDU3JzgpKy/8QAGQEAAwEBAQAAAAAAAAAAAAAAAAECAwQF/8QAIxEAAgICAgIDAQEBAAAAAAAAAAECEQMhEjEEQRMiUWEUcf/aAAwDAQACEQMRAD8A+dxrfGVKMxquMNHd/GGAXv1zz3IaYBNOp2h1BBwh00Q4Vcs8gWuMuuoir5yXyGVWJk4AofGXkgbaKPOFSbsVoZ6WQqN1V/bFYERhwKOXVbs/ni6zkybTIAMmKWN0NSCgecOLEMqE+mWYAcdsROoKsBEocX1Htjjeqhdg+2JplIlNnYZPHW6y20It9sDI0ZH8/NY1EaTL7hvu7yC6k8DEpdQImpebxRtawNc841BsdG0pQXVdPfBNKoF1mNLqyi1bAn4w2kd5YCaa/nK+OlbFaNETijz+GAklBFqeffBrGxFMCDllibZz2OKooYPzzdd8rvdumXliKkNWSqUpY8Y7SAA6O59T8YvM4R6HNd8cUB264pqdK8ku2PgDnLjLeyGxZ5mWRVZuDjA1EfxgpdBN1JFjFfusnzmtRfsVsf8AvzKoCrZw/wB73KGI5zBi1DoQDz9c1tI6TQHnkYTxpAmhj70D/PnmZDIpHHesFGAyjjm8PLGVUMjc/IzOkVQ195voDxxzgpHaVR6ht732xaYy9A4ANXWeWc7uV4HpA98XFD0gewmU317fOUZDyQ1HuLyfOYPtSMsSao++RHFTh5mrqRtOadAG0zpCVAZird/b65paKQyPskcV/TnN61XFBJvQew4/DB6WaaJrQmx2LY3i5K0K6OzJV/SvPz74pLpjI3p4IzGh8TmZqBKtVE3m34fDLNEJGlsnMZRcOw5Nlm8P3EBeCRycofDIx1NkY9HH5cp3OTxnljpySw5zHk/0NibaOEkWOnxhoYVRaAFYR9qnnIsMQAeCMLbBIpsMjWozzRGiDwcJFScA83g97eYQ3OICpiBrdzg5o0dSK2/OFMpLbayr+q17YxGd5Plyr5bXliSrbm64xLBGh3c2BeKMu4tyaGWmn2CQGXVbg4qvbETrTfQ43NCt8XyMW+5r85vDguxv+AJtI8lNGtEHn4x/wzRyIPUKGaDa+FOPK9X0wcXiKCQowZS4ocdMTnOSpIlRCeXHCrEsDXP0wkrrIAwPFUAPfLT7Xjp4vWeLoYqCAWtW2e/Q5lvs1qiJ490hpgUC3Q6k4LURKHj2A+rnae5ymtitgNzeoUrXV/XFtPqAkhGpNNGLRAOGzWKbVomwzinWSGyVN17HLSJvUyb03XZUe+KTSyUwkFKx3Db3/wAZZlj+5yPfDCw27k/GWo/orGJI4dUYwF5bix2OAXQeVOY1XeDwXHNYKLXFY1ilUq6i0obQMbg/8Lzk1Hl+n+UdScbUooNMFPAqykIF2fTnNLT6zy4USNhsArd3xNf5Q8bqL43MO+JSaeQB2JPWwR3yaUtMP+HRwS/eaKMxI6/GMtFIrLRJvMXwjWtCzDcewO4cVmu2vM6DaAB2+cwnFp6KWw82nkIBA68Z6LSPYJbkYFdVOIx6uvTKSa6UEgH1r1yKkVwYWVWhcFumVJBO8nAHUNMnqJo++DmPQfGUosOH6NMoU7weMIqxld27k/pmfflDiySOQTiZ1bFmAXkdcr47JaXs2ZPJLUW5rAt5IBAonMifWbIww3DqDnvPLQKwtR3Jx/F7D6jjyRCXt0wPo9sXCPRYtuBF5G4DplKCDQzpZmd5KChTR9Q5GekMbTL6Lf39svG7NCEWLle47/XCjTmkZubvgYdFFdzEFS5Baq56cYBhJErgsSCebFjjLOPJclkog3yLGeEplkCgoUrca98VMANMjMzIY+isasD5+MT1MDCcbDahrDHpXbnNkwh4xdshNbC3U++Z86Ku1YDzZJvucuLaZDjoHqwwijG0NuNgqKsVinnPGwjaPbGf6WHC33xozPIVDEBSx57AVg3V2RmkF01M1G+BmkXWiWKOFCM/mAmxxdkDIj1KooDD1DuMrIGN7UO3sdvNZSJN11xt5IrNaTRHQ3BqGknZ9voqiD0xyCZ5AY3kXYTwMU0DKZ9jEBWO3kd80tP4Z5s97wu27Htmc6RcbByRsSDGtg1ftWQ+pOm3Eht59IPYYzq9unUEAiNTzXycSnZnlCxxNJaBrXmz/nISvsdjrTTyiKPTEs6i2JGOQmYIPOUFzd1gtNo/EBAoh0zhm5JelNfjjy6LXtCyPsRrBUlxwO/TMZspKf4BSH+Hbgr7jI+7pM3dQBxjyaGdmAl1EdXyEUn96xhfD4ktizsbsA0LOYvJRqsU5ejDXTjctMz8kennF3gOmlpomtj/AFWDm8dNrNu2FSkfQKoq8jReCTeImdIdYkOoiBMccoP8UjsGHS/fHDKmypeM0tsw/u6tvDC9o5AwbqWQJGvU0Bh/DJd2qeHVBkdAVYOKIPzjrQi2jiC7y/DfGbSk4umctmXptxgk46Ecfj0z33cf9YzRnh8pZCtWeg+vXFisd/zP/wDriU72FhVIHqIIPT8OcsupUHYwsf0sDgy22NB0JNEEYrMylvLV+b5pcvUjV6H4pkaWmYd6J78dD8ZBYbhuAUAAfnicStHPa0xBHqPYn3yXkd4IlZgrlqWuu3tioXIZCRPGNpJYG69h7YDxHTh0iKsoeuQRR9sL93m8kDa1yeo03AwWl007F0kU3R8sn6/6cdr9ByKPpiJIoQg9LH1D2vnGI9JBJGyRyrHGqkjf/V/3yG07nWsFkbgWy9wP84WTSruVUa043BbBHLcD9MTmhWgmh0cRjkSSIyyMthasgdqr6DKS+DeTJqZUXywaGwDmiOwx7SySxTee/G0bVrgEge5x7w4mXWom4u7yAtIRuVF98zeVxKSUtI5vwrRSDVLo5D/F9U6gryoF0enJIuu2G1Xh8m5P4xWQqzNJ1NcBRX1B573nRa3TabS/aKU+HCTWaplFK42qqVVsfahwO/4E4CPw6RAXnZ3dxuLHjk8455q2WsTa0YUnhjaufV6aNi1MoS24FV1+Oub3g32fh0AD0JtSwFyEUFH/AKR2+vXGk0pijFRBEJ/pFWc6CGJVCmudoAsd85MvkyqkdOHx0tvsyzoVU0BTHnjJbQDYTfI65ujSqZOOD7YcaQsQFF37d85VlOpqjBXQqEU0Prgfu3q2FQKF2c6JtGxVQQR74rNBW81z2x8rEI6fT7lKuvfjM/W+HT6SZpYy384O4GqGdJpjGdtkA1de+W8R04k0bNJ6S1iiLsdscZfZEyWj5P8AaDVxJ9ozKibWKESjsx7H8f7YJNZOSwUVXqBr5w3jmmL/AGhhIRtnl+ot3IJxswKnVrpb4HQ9az1sjSSPGkvsxGWYuyFHNN2q+2V2t/8ANH5YzS7nMPChauvpfOKtPPuPofrkRdhx0RBI25nctylgnmibr9MVXzUCtKtAXZvr74WJtkISVSd0dkjqeSP3GDIkk0SAszSA0Oeti810h8iItUsesdCSyyyK3tXz/fDxxTGcl0IANgsa4vr75C6JjDC1AOG9TAE8H/ANZeZ5JNKrerzYUO8m6Wz0PueO3vg2vQjTZo4IY0Mx3SJ6gp5u/wDvzgzOu5JGiKIqinLC6HFj5xRUkfQBtieYWJH0/t0GE1aSR6FTCSXC7SCL3E1f4ZjSuh7KJq9ImtEpRzG3pcnqBxzmk/hM7aE+IaOUUQxe5Qa+R/6evXuMTj8ISXw9mZpC5A9FVY+D9c1fBtBExXwXXO0Ka0NE01BTGSNy3Y4BKgfjg5JdMvGt00Yun1xkUwBFLg0RIQ1njpzwKz6p4f4eqRqkYTlRWxNoAvgfJ+e+fP8Awv7L6rR/ahY0aKfTQtyUF7uOpBohR3PTO1+0P2kh0Omj03gx86VuG1leiMVyQOrH8h9emZeQuVKHs6MTWO3I1IvDYy0qxohnsea54PU1Z/OvxxafR6bYNsiEA0aYUD7ZxMT6rT/eWbVSSeeKBLFt4vq3z7ZSBo1dLHoVChF1ZAFfvnO8X9H/AKv4d0+lPkcRqxUUBY4OX2gNsdSrr1Vs4Dw5Zl82XTzSCYFdrKxHB+mdP4d9oIdhTxiMyqCVWZDtdf8AeuRPF+GuPybe0byeariQRk7Ks+w+f0x37zGu09MyX1hXQrqFYtHt3FhxY/zWZMv2l/4LotLDrvCdSNeybizgBNvauebsZlHBKfRvPLGPZ2PneY1iI7QOTWI6iaAlWWKV1JoEbQpP1vOL1X281EiCMwiO/SaawCb9J+f8Zz832u18aGOJ/wCESQWXrz7foc6YeFJ9nNLykuj6RC2lOpB088Zk6mEv61o+3fHZiXi8pv5SK4z4zC0g1v34ySI0MitFKj2QwP8AN/aq98+u6H7R6Pxf7PxayMwPrkdINQIxsO81bBe6kc/n7YZvG+PaY8fkc3TRwnjvhXk+IOssjyLVrIxu/j8P74qmhDybw4I3Hnv15zufGdAUkKalDVnnuD7g5yXiWnfw/ZEZN6z7vKaqqu19ActZHNLZz5sPH7ISj06qipX8NARXc9/757yIRxu6e4OAadVkZXcmIEdeL44I/wB74udSzG93XnL4SZzcihikLqHY7R0ofPOEg0ywgMOSW9NDpRN/sMZmKeWCtMqtfHc3RGTOadDdkUKHRT/vvmnJgkkVeLaVdd20LVdg1g/4/XJWJFhBBU2xLAH+YcDn/e+VectEYwreZW4ih1wEYZokCHYBdNdg/wCmsSTaHZpExRhfKA3OAfkE9T+GAQ+eyF2AjDWe1UKN/jWUhhcxpbngKwN1YxtY0eVHohSGsfJNn9ayeg2zQ8JiU6pTx6Ls7toIN8deOmaJgcvvaKUSnaY9khNCuo9xfb398B4TAmn0eq1moKtDEATubqxJpR7nj9cfHifher00ccOqhi1rFUbTO9FTQsqD/MvI+c5J8m3xR6XjyioJSOb+3q6iHVaXxDT2shfYxXvx0Pwa6YCF5J0DsoWMrYY9Kx/7Uxf8YlHg/h8Uja374oBawD/DF8/Xdi6qIIEik9KCLpVE1wBX1zphaxRT7OXydzbRbYV07yORuUEAAVZPv/vbPRxgwUQBIrFiAOvv+2USVpXKM4CmmPHI46YIyMsVxLbDdu72L6j9P1wqzCx4bDPsjIBsEH8MEVAhWSMB9j2QRfP4fjgIm2wGWPcG4JJ9ia/PExqrRtoZt3LkCqFHg98Si2ykzsPDZkb7OaqIt/4KupN32v8Auc577b61vEPG1kjl2rpoY4EQf00vqb8+KzX8AlXUeGa+62ItuKq+Dx+NZgeN6Wbw7x7xHT1vddTJe5eNpsij8WOMrAqkzXLO4JmUN5jLFOOVka6Njn8+vOL62EavWIUGxWvnm6A3H9jXyfnHWaVZZEVg+9jt4HWh29sXlllDq4iRyO5SjRG7t2F51xdM53tAfBz94XypASslrXfgUf0vnNz7PyHReJRnTD/lpahkCkmr4Un53UQ3wcx9N5u5IJFU0llz04Pcfpmh4HpJ9X41p4GsKZIQ610G9e/4fvin7/C4Sdo3dd414h4Gumg1cvnzSOzlXFCRAKPHNH5xjxV4PGfs+NVoxuKEyIhHIIFMh/P9sz/tmqazx2dFO4wny09gOOh+rYr9mZT4NKqyP/y2ocrLv6A0Kb9xnKoRUFJdnRLJcmn0czLrVKrQ9J3K19gaAOX82ccKxC9rrpmr4n4TGmukCJ/DlUyKB16np8A8YIQRAUjLt7c9vyzsUotaOJxadDJ1Q8tUX0+oMyGgSCK/uMVhmDQqSCWPBBPXnvlZiJXEjAqw4IXseeP9+cpBrk3t5kAREUKT9aAP17/lmajoaQ7ppSu5vKO4+kE9OnX9sJpB5yA1wQTRr47fheBgkSKNuCS1gd7rvX1xePxRZdUG9QIABA4yabKo2BIjwsNyluqD8eB+34DLPIulIiI7UVBquTzmfJOocAWDRCKzdel/kcsdXc7K4sGq39bIu/1GZ8WNUbPieovT6Tw6MBERlkkI/qkNfoB//XxmBooy00s5DbnYsjk/08n+36Yw0hrzWLbtxf1XzxX+fyyqSSjTPIgB2cEEfHb9ccVxi0vZUncjX1TS6fx9dXp3CTCVZAw5sghh+uG180Enim4RjZJIXjsfylqJA/8AyJzF0Gon1GnEmofey/y7eOLAv8hjkUhEbPySzgJu7X3/AD/bIca0JytsC8pMtqVDA0DfHAPX6gDLR7YtFG8g9TAqWrnbtAFfjeGTa7yJEoTnaS1c9BY/PIhj+8OFkbcAibb4HSj+eMkHtBZl3fwitUO/J/xlBtM21VIDL5Zsc8WQa+hA/DLBKCxoAXXceD0JBP6XlVQFTICo2kbWA5s/GAM1PBJhFoPERICC8FUegcXz+uU+0OpXWav/AIkG9Wq06SOKoo4G1h+2IxiQJMFJ2yDZ7Vd/5z0kq+TRBpUYAnoATeJadjctUL6aAKGMjbZI6a6u+DQ/TCRbX4KAAIb+bBH+MPqa2naNzEDca+On5YGQHcqx1SjkDt/tZVtksA0USRo4NFgpPP8AST0/XHdBqR4fJDq0W2R2CnoTyQP3/TFp4VqN7tgSdo7V0wonJVQy+liKW/5cb62CdMXkcsdTLIxLSEFife//AGrPeIybhESQVKf2OXIeZDCh5R/boLJwaToIXVqbaT5e8XfFEYlpibCLOZBFDKNxv0lm5Tr/AO+ItONx6df+nCSqqIXFiRZBeeVFKg+QOn/VlKhOQpJ65NR/Dr0mQlT/AFAqOPybJ08CpIzygODGHFiybIo4WED7kpoWXYE40OHVh18vr+OU5ei0mJ+HQGWV2dW4FfPS+uTpvDfJmYvzUe5SDdkG80tEihhQrg/vgdWSr2vBLdvgDJ5vdE2UbTJIsFDdbF/pdn+9ZDQBDK8hBsijZ4sfvWOQGzF/9k4qvqgfdz/EP7YlJsdjLldQqzSCiHNGuBlqHkBFXcrEyMAewH/fB1/D3dxIK+MhBUJI4s/5xAmW0QUSKtfw1AY9O2MbrCiqRWsD4wcAHm9ByWB+mXfjeB0BNYmFivmMkwAFg7uOl2Qf7YyzrtjaM7Vdeo7cHAT8xxk9aAwejJ8yBe3PGMmw8RKbjIfU5BHyAciJCu5hRtqHfCSqN0Yr/wCJWF2qoUKAP4hxMZDSq7bFHBsk/scBuEZDkjay7SK4GHmVVvaK9Vfhi2pA8pRXa8EJhCQwMrg0CPScGZxG8hAAsD8MppHYqrFiSXAs+2LAltQ5bk7sdWwvQzvVCJHbgjb0yuljkmjfUMQI4/SB3OLFiYns36rxqH/yw/8A1nH6HYPQTeVJqS+4bgb/AL5QCMWii6Qbfi+uB03M3OGckK5HXfV4PskpKjJBbjeQxY0epwaOwUANxWQSTG1k/wA9ZUKKHGVoTP/Z"/>
          <p:cNvSpPr>
            <a:spLocks noChangeAspect="1" noChangeArrowheads="1"/>
          </p:cNvSpPr>
          <p:nvPr/>
        </p:nvSpPr>
        <p:spPr bwMode="auto">
          <a:xfrm>
            <a:off x="63500" y="-546100"/>
            <a:ext cx="14859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8" name="Picture 17" descr="deer.bmp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86314" y="5286388"/>
            <a:ext cx="1771429" cy="1323810"/>
          </a:xfrm>
          <a:prstGeom prst="rect">
            <a:avLst/>
          </a:prstGeom>
        </p:spPr>
      </p:pic>
      <p:pic>
        <p:nvPicPr>
          <p:cNvPr id="19" name="tori p4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0642 -0.00857 0.01146 -0.00764 0.02083 -0.00926 C 0.03316 -0.01482 0.02622 -0.0125 0.04167 -0.01482 C 0.17083 -0.01227 0.24375 -0.01852 0.35694 0.02222 C 0.39444 0.00555 0.42969 -0.01945 0.46667 -0.03704 C 0.57326 -0.08727 0.55417 -0.0794 0.63889 -0.09815 C 0.72917 -0.09121 0.75417 -0.10371 0.81944 -0.07222 C 0.82899 -0.0676 0.83819 -0.06204 0.84722 -0.05556 C 0.86615 -0.04213 0.90278 -0.01297 0.90278 -0.01297 C 0.92552 -0.01597 0.94826 -0.01783 0.97083 -0.02222 C 1.00851 -0.02963 1.08333 -0.09885 1.08333 -0.04815 C 1.08333 -0.02408 1.08333 0 1.08333 0.02407 " pathEditMode="relative" ptsTypes="fffffffffffA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0642 -0.00857 0.01146 -0.00764 0.02083 -0.00926 C 0.03316 -0.01482 0.02622 -0.0125 0.04167 -0.01482 C 0.17083 -0.01227 0.24375 -0.01852 0.35694 0.02222 C 0.39444 0.00555 0.42969 -0.01945 0.46667 -0.03704 C 0.57326 -0.08727 0.55417 -0.0794 0.63889 -0.09815 C 0.72917 -0.09121 0.75417 -0.10371 0.81944 -0.07222 C 0.82899 -0.0676 0.83819 -0.06204 0.84722 -0.05556 C 0.86615 -0.04213 0.90278 -0.01297 0.90278 -0.01297 C 0.92552 -0.01597 0.94826 -0.01783 0.97083 -0.02222 C 1.00851 -0.02963 1.08333 -0.09885 1.08333 -0.04815 C 1.08333 -0.02408 1.08333 0 1.08333 0.02407 " pathEditMode="relative" ptsTypes="fffffffffffA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C -0.03003 -0.00186 -0.06024 -0.00186 -0.09027 -0.00556 C -0.10399 -0.00718 -0.12777 -0.01852 -0.14166 -0.02408 C -0.17118 -0.03565 -0.20277 -0.04514 -0.23333 -0.05186 C -0.31215 -0.06945 -0.39496 -0.07848 -0.475 -0.08334 C -0.55017 -0.09329 -0.6217 -0.06575 -0.69583 -0.05926 C -0.72413 -0.05047 -0.75312 -0.0426 -0.78194 -0.03704 C -0.7875 -0.03774 -0.7934 -0.03635 -0.79861 -0.03889 C -0.80052 -0.03982 -0.7993 -0.04607 -0.80139 -0.0463 C -0.85868 -0.05116 -0.91597 -0.05116 -0.97361 -0.05371 C -1.04253 -0.06274 -1.10364 -0.06575 -1.17361 -0.06297 C -1.22222 -0.04885 -1.23802 -0.07223 -1.23889 -0.02963 C -1.23923 -0.01112 -1.23889 0.0074 -1.23889 0.02592 " pathEditMode="relative" ptsTypes="ffffffffffffA">
                                      <p:cBhvr>
                                        <p:cTn id="3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11111E-6 C 0.00034 -0.00185 0.0019 -0.01088 0.00277 -0.01296 C 0.00433 -0.01689 0.00711 -0.0199 0.00833 -0.02407 C 0.01163 -0.03518 0.01458 -0.04722 0.02083 -0.05555 C 0.02604 -0.07291 0.03472 -0.08518 0.04305 -0.1 C 0.0552 -0.12152 0.06909 -0.15439 0.09027 -0.16296 C 0.09479 -0.16481 0.09965 -0.16504 0.10416 -0.16666 C 0.17222 -0.1618 0.13524 -0.17037 0.17638 -0.1537 C 0.19201 -0.14722 0.2236 -0.13518 0.2236 -0.13518 C 0.23419 -0.12615 0.24826 -0.11643 0.25694 -0.1037 C 0.26232 -0.0956 0.26597 -0.08472 0.27083 -0.07592 C 0.2736 -0.06088 0.2861 -0.03564 0.29583 -0.02592 C 0.30069 -0.01527 0.30329 -0.01227 0.3111 -0.00555 C 0.31388 -0.00324 0.31944 0.00186 0.31944 0.00186 C 0.32499 0.0007 0.3309 0.00093 0.3361 -0.00185 C 0.33749 -0.00254 0.33732 -0.00555 0.33749 -0.0074 C 0.33958 -0.02361 0.33923 -0.03865 0.34444 -0.0537 C 0.35069 -0.07199 0.35833 -0.08935 0.36527 -0.1074 C 0.36996 -0.11967 0.3736 -0.13264 0.37916 -0.14444 C 0.38385 -0.15439 0.38888 -0.16389 0.39305 -0.17407 C 0.4059 -0.20486 0.41006 -0.21921 0.43888 -0.22407 C 0.46024 -0.23217 0.45798 -0.23125 0.48749 -0.22963 C 0.48801 -0.19074 0.48801 -0.15185 0.48888 -0.11296 C 0.48906 -0.10324 0.49479 -0.09282 0.4986 -0.08518 C 0.51371 -0.05509 0.54357 -0.03819 0.56944 -0.02963 C 0.57274 -0.03032 0.5769 -0.02847 0.57916 -0.03148 C 0.58385 -0.03773 0.58923 -0.0618 0.59305 -0.07037 C 0.61354 -0.11481 0.59426 -0.04583 0.62222 -0.13518 C 0.63367 -0.17199 0.62656 -0.15023 0.64444 -0.2 C 0.64843 -0.21088 0.6486 -0.21782 0.65416 -0.22777 C 0.66215 -0.22569 0.66718 -0.22014 0.67499 -0.21666 C 0.6901 -0.20046 0.70763 -0.19074 0.7236 -0.17592 C 0.72413 -0.13333 0.72239 -0.09051 0.72499 -0.04814 C 0.72534 -0.04259 0.72864 -0.0581 0.73055 -0.06296 C 0.73367 -0.07129 0.73576 -0.08055 0.73888 -0.08889 C 0.73975 -0.09143 0.74166 -0.09629 0.74166 -0.09629 C 0.74479 -0.11713 0.74044 -0.09467 0.74722 -0.11296 C 0.74895 -0.11759 0.74965 -0.12314 0.75138 -0.12777 C 0.75659 -0.14143 0.771 -0.16875 0.78194 -0.17592 C 0.79149 -0.18217 0.80208 -0.18541 0.81249 -0.18703 C 0.82169 -0.18634 0.83107 -0.1868 0.84027 -0.18518 C 0.84201 -0.18495 0.84288 -0.1824 0.84444 -0.18148 C 0.85538 -0.175 0.86805 -0.16967 0.87916 -0.16481 C 0.90972 -0.15115 0.93923 -0.13379 0.96944 -0.11852 C 0.98541 -0.11041 1.00104 -0.10139 1.01805 -0.09814 C 1.04583 -0.1 1.07378 -0.10023 1.10138 -0.10555 C 1.1019 -0.10856 1.10156 -0.11203 1.10277 -0.11481 C 1.10555 -0.12129 1.11718 -0.12245 1.12222 -0.12592 C 1.13072 -0.13171 1.13836 -0.13981 1.14722 -0.14444 C 1.1868 -0.16551 1.22395 -0.19189 1.26666 -0.19814 C 1.27447 -0.19745 1.28263 -0.19884 1.29027 -0.19629 C 1.29288 -0.1956 1.29392 -0.1912 1.29583 -0.18889 C 1.30642 -0.17662 1.31354 -0.16412 1.32638 -0.1537 C 1.34392 -0.13935 1.36163 -0.12708 1.37916 -0.11296 C 1.38419 -0.08611 1.38194 -0.10324 1.38194 -0.06111 " pathEditMode="relative" ptsTypes="ffffffffffffffffffffffffffffffffffffffffffffffffffffffA">
                                      <p:cBhvr>
                                        <p:cTn id="40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2.22222E-6 C -0.0033 0.00648 -0.00556 0.01042 -0.01112 0.01296 C -0.01528 0.0213 -0.0224 0.02801 -0.02778 0.03519 C -0.03212 0.04097 -0.03542 0.04838 -0.04028 0.0537 C -0.04619 0.06042 -0.04306 0.05417 -0.04862 0.06296 C -0.04966 0.06458 -0.05035 0.0669 -0.05139 0.06852 C -0.054 0.07245 -0.05695 0.07593 -0.05973 0.07963 C -0.06112 0.08148 -0.06129 0.08495 -0.06251 0.08704 C -0.06563 0.09236 -0.07327 0.10324 -0.07778 0.10741 C -0.07987 0.11134 -0.08282 0.11435 -0.08473 0.11852 C -0.09323 0.13611 -0.09983 0.15579 -0.10973 0.17222 C -0.11251 0.17708 -0.1165 0.18056 -0.11945 0.18519 C -0.12622 0.19607 -0.13212 0.20764 -0.13889 0.21852 C -0.1481 0.23357 -0.15747 0.2544 -0.16806 0.26852 C -0.17049 0.28125 -0.16858 0.27361 -0.17501 0.29074 C -0.18091 0.30625 -0.18386 0.3213 -0.19167 0.33519 C -0.19376 0.34607 -0.19705 0.36111 -0.20556 0.36482 C -0.20903 0.37384 -0.21355 0.3875 -0.22084 0.39074 C -0.23733 0.42755 -0.25348 0.46412 -0.27084 0.5 C -0.27501 0.50857 -0.27952 0.5169 -0.28334 0.52593 C -0.28455 0.52894 -0.28473 0.53241 -0.28612 0.53519 C -0.28855 0.54051 -0.29445 0.55 -0.29445 0.55 C -0.29723 0.56458 -0.29358 0.55023 -0.30139 0.56667 C -0.30452 0.57338 -0.30435 0.57662 -0.30973 0.58148 C -0.3106 0.58333 -0.31251 0.58704 -0.31251 0.58704 " pathEditMode="relative" ptsTypes="ffffffffffffffffffffffffA">
                                      <p:cBhvr>
                                        <p:cTn id="44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48148E-6 C 0.00087 -0.0037 1.38778E-17 -0.01019 0.00278 -0.01111 C 0.01215 -0.01412 0.01996 -0.02315 0.02916 -0.02593 C 0.04201 -0.02963 0.05486 -0.0287 0.06805 -0.02963 C 0.07448 -0.03009 0.08107 -0.03102 0.0875 -0.03148 C 0.09635 -0.03218 0.10503 -0.03264 0.11389 -0.03333 C 0.14687 -0.04213 0.18038 -0.05 0.21389 -0.05185 C 0.2033 -0.07292 0.18854 -0.09653 0.17361 -0.11296 C 0.16267 -0.125 0.15 -0.13472 0.13889 -0.1463 C 0.11649 -0.16945 0.09479 -0.19445 0.07083 -0.21482 C 0.04288 -0.23866 0.01232 -0.2581 -0.01667 -0.27963 C -0.02118 -0.2831 -0.02379 -0.28982 -0.02778 -0.29445 C -0.05347 -0.32477 -0.07882 -0.35972 -0.10834 -0.38333 C -0.11684 -0.39005 -0.12622 -0.39514 -0.13472 -0.40185 C -0.13993 -0.40602 -0.15 -0.41482 -0.15 -0.41482 C -0.15191 -0.41296 -0.15452 -0.41204 -0.15556 -0.40926 C -0.15747 -0.40347 -0.15469 -0.39491 -0.15834 -0.39074 C -0.16059 -0.3882 -0.16285 -0.39583 -0.16528 -0.39815 C -0.175 -0.40764 -0.18507 -0.41597 -0.19445 -0.42593 C -0.22413 -0.45695 -0.25347 -0.48519 -0.28334 -0.51482 C -0.31563 -0.54699 -0.34566 -0.58125 -0.37917 -0.61111 C -0.43559 -0.66134 -0.49566 -0.70232 -0.55556 -0.74445 C -0.57153 -0.75556 -0.5908 -0.77894 -0.6 -0.8 C -0.60625 -0.81435 -0.60799 -0.84514 -0.62084 -0.8537 " pathEditMode="relative" ptsTypes="fffffffffffffffffffffffA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2.59259E-6 C -0.00225 -0.02407 -0.00485 -0.04814 -0.00676 -0.07222 C -0.00763 -0.22708 0.00035 -0.28726 -0.02638 -0.41134 C -0.02899 -0.44051 -0.0361 -0.46759 -0.04149 -0.49652 C -0.04565 -0.51782 -0.04826 -0.54097 -0.05138 -0.56296 C -0.05485 -0.58958 -0.0611 -0.64259 -0.0611 -0.64259 C -0.06701 -0.75301 -0.06076 -0.62893 -0.0651 -0.75 C -0.06666 -0.79444 -0.07065 -0.88333 -0.07065 -0.88333 C -0.0684 -0.93333 -0.06788 -0.98356 -0.06388 -1.03333 C -0.06354 -1.03588 -0.05972 -1.03333 -0.05815 -1.03148 C -0.05364 -1.02546 -0.05051 -1.0125 -0.04565 -1.00555 C -0.03072 -0.98356 -0.02065 -0.95601 -0.00815 -0.93148 C 0.01424 -0.88773 0.03837 -0.85023 0.06685 -0.81296 C 0.10834 -0.75879 0.09098 -0.76504 0.12379 -0.76111 C 0.12605 -0.74328 0.15765 -0.6875 0.16129 -0.67986 C 0.16997 -0.66134 0.16997 -0.63912 0.17796 -0.6206 C 0.18803 -0.59676 0.19879 -0.57407 0.20851 -0.55 C 0.21129 -0.54328 0.21459 -0.53726 0.21806 -0.53148 C 0.22119 -0.52708 0.23021 -0.51342 0.22796 -0.51851 C 0.19428 -0.60023 0.15851 -0.68032 0.12379 -0.76111 C 0.07848 -0.7574 0.03508 -0.73657 -0.00954 -0.72592 C -0.07725 -0.70972 -0.14635 -0.71273 -0.20954 -0.67222 C -0.25781 -0.64143 -0.30676 -0.60995 -0.34982 -0.56666 C -0.37378 -0.54282 -0.36319 -0.55254 -0.37621 -0.53333 C -0.37951 -0.5287 -0.38159 -0.52152 -0.38593 -0.51851 C -0.3894 -0.5162 -0.3934 -0.51597 -0.39722 -0.51504 C -0.41093 -0.49652 -0.42551 -0.48726 -0.44149 -0.47222 C -0.4861 -0.43078 -0.52742 -0.3831 -0.57343 -0.34444 C -0.58784 -0.33264 -0.60399 -0.32361 -0.61788 -0.31134 C -0.6276 -0.30277 -0.63749 -0.29375 -0.64704 -0.28518 C -0.65364 -0.27963 -0.66232 -0.27801 -0.66788 -0.2706 C -0.66926 -0.26851 -0.67378 -0.2662 -0.67204 -0.26481 C -0.66909 -0.26296 -0.66562 -0.2662 -0.66232 -0.26689 C -0.63142 -0.28078 -0.60347 -0.30115 -0.57343 -0.31666 C -0.54913 -0.32963 -0.5243 -0.34027 -0.49999 -0.35208 C -0.39669 -0.40139 -0.27499 -0.4081 -0.16649 -0.41504 C -0.06735 -0.40995 0.00851 -0.41643 0.10018 -0.39097 C 0.13785 -0.38032 0.17501 -0.36643 0.21268 -0.35578 C 0.22344 -0.35254 0.23369 -0.3456 0.24462 -0.34444 C 0.25521 -0.34351 0.27657 -0.34074 0.27657 -0.34074 C 0.28855 -0.34282 0.30053 -0.3456 0.31268 -0.34629 C 0.31824 -0.34676 0.32466 -0.34884 0.32917 -0.34444 C 0.33282 -0.34143 0.32101 -0.34351 0.31667 -0.34282 C 0.30765 -0.33264 0.29792 -0.32199 0.28907 -0.31134 C 0.28178 -0.30231 0.27622 -0.29097 0.26806 -0.28333 C 0.21702 -0.23472 0.1632 -0.19236 0.1099 -0.14838 C 0.07796 -0.12176 0.03473 -0.0787 -0.00399 -0.0743 C -0.04635 -0.05393 -0.00225 -0.0743 -0.09426 -0.03889 C -0.1486 -0.01805 -0.13836 -0.01805 -0.19288 -0.0037 C -0.27638 0.01829 -0.36215 0.02593 -0.44149 0.06852 C -0.38124 0.09537 -0.31458 0.06875 -0.25121 0.07408 C -0.23003 0.0757 -0.20954 0.08519 -0.18888 0.09074 C -0.13888 0.10394 -0.08715 0.12014 -0.0401 0.1463 C -0.02048 0.15718 -0.00277 0.17385 0.01685 0.18519 C 0.02726 0.19098 0.0382 0.19584 0.04879 0.20162 C 0.0665 0.21181 0.08403 0.22292 0.10157 0.23334 C 0.11459 0.24074 0.12848 0.24561 0.14185 0.25186 C 0.17553 0.26736 0.13664 0.25301 0.16407 0.26274 C 0.16598 0.26366 0.16945 0.26482 0.16945 0.26482 " pathEditMode="relative" ptsTypes="ffffffffffffffffffffffffffffffffffffffffffffffffffffffffffA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1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7496204" cy="6116786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solidFill>
                  <a:srgbClr val="00B0F0"/>
                </a:solidFill>
                <a:latin typeface="Arial Rounded MT Bold" pitchFamily="34" charset="0"/>
              </a:rPr>
              <a:t>Mexican  bobcats only come together  when during season , females give births to two to three young.</a:t>
            </a:r>
          </a:p>
          <a:p>
            <a:pPr>
              <a:buNone/>
            </a:pPr>
            <a:r>
              <a:rPr lang="en-AU" dirty="0" smtClean="0">
                <a:solidFill>
                  <a:srgbClr val="00B0F0"/>
                </a:solidFill>
                <a:latin typeface="Arial Rounded MT Bold" pitchFamily="34" charset="0"/>
              </a:rPr>
              <a:t>After a period of 50 to 70 Days the male does not care for the young.</a:t>
            </a:r>
          </a:p>
          <a:p>
            <a:pPr>
              <a:buNone/>
            </a:pPr>
            <a:endParaRPr lang="en-US" dirty="0" smtClean="0">
              <a:solidFill>
                <a:srgbClr val="00B0F0"/>
              </a:solidFill>
              <a:latin typeface="Algerian" pitchFamily="82" charset="0"/>
            </a:endParaRPr>
          </a:p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  <a:latin typeface="Arial Rounded MT Bold" pitchFamily="34" charset="0"/>
              </a:rPr>
              <a:t>Los linces mexicanos vienen solamente juntos cuando durante la estación, hembras dan a luz a dos a tres jóvenes. Después de un período de 50 a 70 días el varón no cuida para los jóvenes</a:t>
            </a:r>
            <a:r>
              <a:rPr lang="es-ES" dirty="0" smtClean="0">
                <a:latin typeface="Arial Rounded MT Bold" pitchFamily="34" charset="0"/>
              </a:rPr>
              <a:t>.</a:t>
            </a:r>
            <a:endParaRPr lang="en-AU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pic>
        <p:nvPicPr>
          <p:cNvPr id="4" name="Picture 3" descr="meican bobcat.jpg"/>
          <p:cNvPicPr>
            <a:picLocks noChangeAspect="1"/>
          </p:cNvPicPr>
          <p:nvPr/>
        </p:nvPicPr>
        <p:blipFill>
          <a:blip r:embed="rId3"/>
          <a:srcRect l="67564" t="50000"/>
          <a:stretch>
            <a:fillRect/>
          </a:stretch>
        </p:blipFill>
        <p:spPr>
          <a:xfrm>
            <a:off x="2571736" y="4643446"/>
            <a:ext cx="1214446" cy="1872095"/>
          </a:xfrm>
          <a:prstGeom prst="rect">
            <a:avLst/>
          </a:prstGeom>
        </p:spPr>
      </p:pic>
      <p:pic>
        <p:nvPicPr>
          <p:cNvPr id="5" name="Picture 4" descr="mum  &amp; dad mexican bobcat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4643446"/>
            <a:ext cx="2466667" cy="18476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00298" y="4572008"/>
            <a:ext cx="1714512" cy="22859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4143372" y="4643446"/>
            <a:ext cx="2214578" cy="2214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tori p5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448 0.01481 C -0.34462 0.01944 -0.33923 0.03287 -0.34305 0.05139 C -0.34635 0.06713 -0.34618 0.05903 -0.3533 0.07083 C -0.3592 0.08055 -0.3618 0.09352 -0.37187 0.09977 C -0.38142 0.11342 -0.3776 0.12222 -0.39253 0.13264 C -0.39166 0.13657 -0.38993 0.14051 -0.39045 0.14421 C -0.39062 0.14722 -0.39427 0.14907 -0.39462 0.15208 C -0.39548 0.16088 -0.38559 0.19143 -0.37812 0.19838 C -0.3618 0.21365 -0.37708 0.19537 -0.36371 0.20995 C -0.36128 0.2125 -0.36024 0.21574 -0.35746 0.21782 C -0.35139 0.22222 -0.33975 0.22268 -0.33281 0.22361 C -0.31215 0.23657 -0.27587 0.23194 -0.25243 0.23333 C -0.23889 0.23541 -0.22569 0.23703 -0.21337 0.24282 C -0.10295 0.24143 -0.0908 0.2375 -0.0033 0.2449 C 0.05973 0.25 0.12257 0.2618 0.18611 0.26227 C 0.31302 0.26342 0.44011 0.26342 0.56702 0.26412 C 0.69601 0.2618 0.80538 0.25602 0.93143 0.25254 C 1.09288 0.24815 1.08993 0.29838 1.08993 0.24097 " pathEditMode="relative" rAng="0" ptsTypes="fffffffffffffffffA">
                                      <p:cBhvr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00729 0.00995 0.00174 0.00555 0.00417 0.01875 C 0.00261 0.0368 0.00139 0.04097 0.00278 0.05925 C 0.00122 0.06273 -0.00243 0.07013 -0.00417 0.07245 C -0.00972 0.07962 -0.02205 0.08263 -0.02917 0.08912 C -0.03264 0.09606 -0.03611 0.10208 -0.03889 0.10949 C -0.03576 0.12175 -0.02101 0.12268 -0.0125 0.1243 C -0.00104 0.12939 0.01042 0.13402 0.02222 0.13726 C 0.04202 0.13194 0.01354 0.13842 0.03889 0.13726 C 0.04827 0.1368 0.05747 0.13472 0.06667 0.13356 C 0.08993 0.13657 0.11302 0.13981 0.13611 0.13356 C 0.1849 0.1368 0.21389 0.13657 0.27083 0.13541 C 0.31441 0.12708 0.2625 0.13541 0.31806 0.13356 C 0.34167 0.13287 0.36528 0.12824 0.38889 0.12615 C 0.40747 0.11921 0.40886 0.11805 0.43333 0.11504 C 0.44497 0.11157 0.45504 0.10509 0.46667 0.10208 C 0.48455 0.08125 0.50017 0.05717 0.52083 0.04097 C 0.52136 0.03842 0.52101 0.03541 0.52222 0.03356 C 0.52396 0.03078 0.52691 0.02986 0.52917 0.02777 C 0.53559 0.02268 0.54184 0.0162 0.54722 0.00949 C 0.55104 0.00439 0.55434 -0.0007 0.55833 -0.00533 C 0.56181 -0.0095 0.56684 -0.01135 0.56945 -0.01644 C 0.57101 -0.01945 0.57795 -0.03334 0.57917 -0.03496 C 0.58021 -0.03635 0.58195 -0.03612 0.58333 -0.03704 C 0.60208 -0.04954 0.60017 -0.05116 0.61945 -0.05348 C 0.62691 -0.05672 0.64306 -0.05163 0.64306 -0.05163 C 0.65521 -0.0463 0.66667 -0.04329 0.67917 -0.04051 C 0.68698 -0.03866 0.70278 -0.03496 0.70278 -0.03496 C 0.71424 -0.02917 0.72552 -0.02593 0.7375 -0.022 C 0.76424 -0.00417 0.78993 0.01759 0.81667 0.03541 C 0.83542 0.04791 0.85677 0.0537 0.87639 0.06319 C 0.88559 0.07245 0.89566 0.07546 0.90695 0.078 C 0.94792 0.09837 0.98872 0.09537 1.03195 0.09652 C 1.06632 0.08796 1.09636 0.07615 1.12639 0.05208 C 1.15799 -0.09491 1.12917 0.04351 1.12917 -0.3794 " pathEditMode="relative" ptsTypes="ffffffffffffffffffffffffffffffffffA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1025 -0.00879 -0.02101 -0.01481 -0.03195 -0.02199 C -0.0408 -0.02801 -0.05018 -0.03495 -0.05834 -0.04236 C -0.06268 -0.04652 -0.06632 -0.05162 -0.07084 -0.05532 C -0.07934 -0.06203 -0.08681 -0.06713 -0.09445 -0.07569 C -0.09723 -0.0868 -0.10521 -0.09166 -0.10973 -0.10162 C -0.11823 -0.12176 -0.1257 -0.14236 -0.13612 -0.16111 C -0.14028 -0.17754 -0.13299 -0.15046 -0.14306 -0.17592 C -0.14636 -0.18426 -0.14809 -0.19328 -0.15139 -0.20162 C -0.15313 -0.21157 -0.15452 -0.22152 -0.15695 -0.23148 C -0.15539 -0.2706 -0.14948 -0.31944 -0.17205 -0.34977 C -0.17362 -0.35463 -0.17414 -0.36018 -0.17639 -0.36458 C -0.17796 -0.36782 -0.18125 -0.36921 -0.18334 -0.37199 C -0.19323 -0.38518 -0.20313 -0.40023 -0.21389 -0.41273 C -0.21754 -0.41713 -0.22171 -0.42083 -0.225 -0.42569 C -0.22882 -0.43125 -0.23299 -0.43703 -0.23473 -0.44421 C -0.23525 -0.44606 -0.23525 -0.44838 -0.23612 -0.44977 C -0.25053 -0.47291 -0.26667 -0.49629 -0.28889 -0.50532 C -0.29948 -0.50972 -0.31077 -0.51643 -0.32223 -0.51828 C -0.33976 -0.52129 -0.375 -0.52569 -0.375 -0.52569 C -0.38421 -0.525 -0.39358 -0.52338 -0.40278 -0.52384 C -0.40608 -0.52407 -0.40921 -0.52708 -0.4125 -0.52754 C -0.42223 -0.5287 -0.43195 -0.52477 -0.44167 -0.52384 C -0.45382 -0.51967 -0.46667 -0.51967 -0.47917 -0.51828 C -0.48889 -0.51458 -0.49723 -0.50833 -0.50695 -0.50532 C -0.51059 -0.50416 -0.51806 -0.50162 -0.51806 -0.50162 C -0.52969 -0.49189 -0.53924 -0.48009 -0.55139 -0.47199 C -0.55087 -0.34791 -0.60278 -0.20069 -0.54862 -0.09977 C -0.52882 -0.06273 -0.5007 -0.03287 -0.475 -0.0037 C -0.4658 0.00672 -0.4566 0.01736 -0.44723 0.02801 C -0.44132 0.03426 -0.42917 0.04653 -0.42917 0.04653 C -0.42466 0.06459 -0.43195 0.03912 -0.42362 0.05579 C -0.42257 0.05764 -0.42309 0.06088 -0.42223 0.0632 C -0.42119 0.06528 -0.41945 0.0669 -0.41806 0.06875 C -0.41719 0.07199 -0.41494 0.08148 -0.41389 0.08334 C -0.41112 0.0882 -0.40712 0.0919 -0.40417 0.0963 C -0.40087 0.10186 -0.39723 0.11042 -0.39445 0.11667 C -0.3908 0.12547 -0.3908 0.13588 -0.38334 0.13912 C -0.3823 0.14329 -0.38247 0.14838 -0.38039 0.15209 C -0.37466 0.16273 -0.36754 0.1713 -0.35834 0.17593 C -0.35521 0.1882 -0.35973 0.17523 -0.35139 0.18334 C -0.34497 0.18936 -0.3474 0.19746 -0.34028 0.20371 C -0.33733 0.20926 -0.33473 0.21482 -0.33195 0.22037 C -0.32934 0.22547 -0.32466 0.22848 -0.32223 0.23357 C -0.32136 0.23542 -0.32084 0.23773 -0.31945 0.23912 C -0.31719 0.24051 -0.31459 0.24028 -0.31233 0.24098 C -0.3007 0.25139 -0.31945 0.23496 -0.29844 0.25023 C -0.28386 0.26088 -0.2698 0.27084 -0.25278 0.27408 C -0.24671 0.27686 -0.24237 0.28218 -0.23612 0.28519 C -0.23334 0.28681 -0.22778 0.28889 -0.22778 0.28889 C -0.22448 0.2919 -0.22171 0.2963 -0.21806 0.29815 C -0.21198 0.30186 -0.20504 0.30139 -0.19862 0.30371 C -0.18056 0.31042 -0.16303 0.31806 -0.14445 0.32223 C -0.13299 0.32848 -0.12518 0.32848 -0.1125 0.32986 C -0.09966 0.33565 -0.11771 0.32917 -0.104 0.32778 C -0.08924 0.32662 -0.07466 0.33125 -0.05973 0.33357 C -0.04549 0.34306 -0.03646 0.34537 -0.02084 0.34838 C -0.0033 0.35834 0.01597 0.35695 0.03472 0.35949 C 0.04861 0.36875 0.0651 0.3676 0.08055 0.37061 C 0.10104 0.37963 0.12916 0.37801 0.15 0.37986 C 0.16527 0.38125 0.19583 0.38357 0.19583 0.38357 C 0.22777 0.38936 0.25816 0.39144 0.29027 0.38727 C 0.34531 0.38982 0.40069 0.39537 0.45555 0.38727 C 0.49757 0.38843 0.52413 0.38658 0.5625 0.38357 C 0.60538 0.37547 0.58177 0.37848 0.63333 0.37616 C 0.64444 0.37246 0.65607 0.37315 0.66666 0.3669 C 0.67239 0.36343 0.67829 0.36065 0.68333 0.35579 C 0.68663 0.35278 0.68941 0.34885 0.69305 0.34653 C 0.69791 0.34352 0.70364 0.34422 0.70833 0.34098 C 0.71458 0.33681 0.71909 0.33125 0.72638 0.32986 C 0.73836 0.32686 0.75173 0.3257 0.76388 0.32408 C 0.77725 0.31366 0.79236 0.30556 0.80694 0.29815 C 0.81267 0.28681 0.82465 0.28496 0.83194 0.27408 C 0.85277 0.24352 0.87447 0.21505 0.90138 0.19445 C 0.90277 0.1919 0.90382 0.18936 0.90555 0.18704 C 0.90833 0.18403 0.91232 0.18403 0.91527 0.18148 C 0.91857 0.17894 0.92135 0.17454 0.925 0.17223 C 0.92899 0.16968 0.9375 0.1669 0.9375 0.1669 C 0.94791 0.14954 0.96423 0.13959 0.975 0.12223 C 0.98177 0.11135 0.98732 0.09236 0.99861 0.08704 C 1.0092 0.07084 1.02083 0.05602 1.03055 0.03912 C 1.03958 0.02292 1.04583 0.00486 1.05555 -0.01111 C 1.07222 -0.03796 1.05191 0.00672 1.06944 -0.03125 C 1.07465 -0.04282 1.07899 -0.05532 1.08472 -0.06643 C 1.09913 -0.09421 1.11927 -0.11574 1.13472 -0.14236 C 1.14826 -0.16597 1.1592 -0.18588 1.17361 -0.20717 C 1.21527 -0.26898 1.26336 -0.32338 1.30833 -0.38148 C 1.3118 -0.38564 1.31197 -0.39328 1.31527 -0.39791 C 1.34201 -0.43495 1.37899 -0.46319 1.41388 -0.4831 C 1.41788 -0.48541 1.44566 -0.51134 1.44722 -0.50532 C 1.45364 -0.47963 1.44722 -0.45092 1.44722 -0.42384 " pathEditMode="relative" ptsTypes="ffffffffffffffffffffffffffffffffffffffffffffffffffffffffffffffffffffffffffffffffffffffffffA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17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7467600" cy="4873752"/>
          </a:xfrm>
        </p:spPr>
        <p:txBody>
          <a:bodyPr/>
          <a:lstStyle/>
          <a:p>
            <a:endParaRPr lang="en-AU" dirty="0" smtClean="0"/>
          </a:p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6" name="Picture 2" descr="Bosque del Apache NWR marked by red pin">
            <a:hlinkClick r:id="rId4" tooltip="Click to view this map on Live.com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2250" y="1928802"/>
            <a:ext cx="5281309" cy="492919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42844" y="285728"/>
            <a:ext cx="39290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This is where I live</a:t>
            </a:r>
            <a:endParaRPr lang="en-US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1035819" y="821513"/>
            <a:ext cx="214314" cy="158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28596" y="1142984"/>
            <a:ext cx="34290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AU" sz="2400" dirty="0" err="1" smtClean="0">
                <a:latin typeface="Algerian" pitchFamily="82" charset="0"/>
              </a:rPr>
              <a:t>Aqui</a:t>
            </a:r>
            <a:r>
              <a:rPr lang="en-AU" sz="2400" dirty="0" smtClean="0">
                <a:latin typeface="Algerian" pitchFamily="82" charset="0"/>
              </a:rPr>
              <a:t> </a:t>
            </a:r>
            <a:r>
              <a:rPr lang="en-AU" sz="2400" dirty="0" err="1" smtClean="0">
                <a:latin typeface="Algerian" pitchFamily="82" charset="0"/>
              </a:rPr>
              <a:t>es</a:t>
            </a:r>
            <a:r>
              <a:rPr lang="en-AU" sz="2400" dirty="0" smtClean="0">
                <a:latin typeface="Algerian" pitchFamily="82" charset="0"/>
              </a:rPr>
              <a:t> </a:t>
            </a:r>
            <a:r>
              <a:rPr lang="en-AU" sz="2400" dirty="0" err="1" smtClean="0">
                <a:latin typeface="Algerian" pitchFamily="82" charset="0"/>
              </a:rPr>
              <a:t>donde</a:t>
            </a:r>
            <a:r>
              <a:rPr lang="en-AU" sz="2400" dirty="0" smtClean="0">
                <a:latin typeface="Algerian" pitchFamily="82" charset="0"/>
              </a:rPr>
              <a:t> vivo</a:t>
            </a:r>
            <a:endParaRPr lang="en-AU" sz="2400" dirty="0">
              <a:latin typeface="Algerian" pitchFamily="82" charset="0"/>
            </a:endParaRPr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3286116" y="1500174"/>
            <a:ext cx="3143272" cy="2143140"/>
          </a:xfrm>
          <a:prstGeom prst="bentConnector3">
            <a:avLst>
              <a:gd name="adj1" fmla="val 50000"/>
            </a:avLst>
          </a:prstGeom>
          <a:ln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3286116" y="642918"/>
            <a:ext cx="500066" cy="35719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3214678" y="1000108"/>
            <a:ext cx="571504" cy="214314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tori p6 engl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50109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25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857232"/>
            <a:ext cx="792961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300" b="1" i="1" dirty="0" smtClean="0">
                <a:solidFill>
                  <a:srgbClr val="00B0F0"/>
                </a:solidFill>
              </a:rPr>
              <a:t>Thanks for watching my slideshow</a:t>
            </a:r>
            <a:endParaRPr lang="en-AU" sz="3300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5214950"/>
            <a:ext cx="35719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b="1" i="1" dirty="0" smtClean="0">
                <a:solidFill>
                  <a:srgbClr val="00B0F0"/>
                </a:solidFill>
              </a:rPr>
              <a:t>BY TORI CAPURSO</a:t>
            </a:r>
            <a:endParaRPr lang="en-AU" sz="4400" b="1" i="1" dirty="0">
              <a:solidFill>
                <a:srgbClr val="00B0F0"/>
              </a:solidFill>
            </a:endParaRPr>
          </a:p>
        </p:txBody>
      </p:sp>
      <p:pic>
        <p:nvPicPr>
          <p:cNvPr id="4" name="tori p7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ustom 2">
      <a:dk1>
        <a:srgbClr val="7030A0"/>
      </a:dk1>
      <a:lt1>
        <a:srgbClr val="36FF91"/>
      </a:lt1>
      <a:dk2>
        <a:srgbClr val="7030A0"/>
      </a:dk2>
      <a:lt2>
        <a:srgbClr val="FFFF00"/>
      </a:lt2>
      <a:accent1>
        <a:srgbClr val="00B0F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415</TotalTime>
  <Words>310</Words>
  <Application>Microsoft Office PowerPoint</Application>
  <PresentationFormat>On-screen Show (4:3)</PresentationFormat>
  <Paragraphs>31</Paragraphs>
  <Slides>7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Mexican bobcat </dc:title>
  <dc:creator>tcapurso</dc:creator>
  <cp:lastModifiedBy>tcapurso</cp:lastModifiedBy>
  <cp:revision>46</cp:revision>
  <dcterms:created xsi:type="dcterms:W3CDTF">2011-10-25T01:13:54Z</dcterms:created>
  <dcterms:modified xsi:type="dcterms:W3CDTF">2011-11-29T01:56:29Z</dcterms:modified>
</cp:coreProperties>
</file>